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TT Drugs" charset="1" panose="02000503060000020003"/>
      <p:regular r:id="rId25"/>
    </p:embeddedFont>
    <p:embeddedFont>
      <p:font typeface="TT Drugs Bold" charset="1" panose="02000803060000020003"/>
      <p:regular r:id="rId26"/>
    </p:embeddedFont>
    <p:embeddedFont>
      <p:font typeface="Cormorant Garamond Bold" charset="1" panose="00000800000000000000"/>
      <p:regular r:id="rId27"/>
    </p:embeddedFont>
    <p:embeddedFont>
      <p:font typeface="Overpass Light" charset="1" panose="000004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VcgPKQtM.mp4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jpeg>
</file>

<file path=ppt/media/image46.png>
</file>

<file path=ppt/media/image47.svg>
</file>

<file path=ppt/media/image48.png>
</file>

<file path=ppt/media/image49.png>
</file>

<file path=ppt/media/image5.jpe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png>
</file>

<file path=ppt/media/image58.svg>
</file>

<file path=ppt/media/image59.png>
</file>

<file path=ppt/media/image6.png>
</file>

<file path=ppt/media/image60.sv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svg" Type="http://schemas.openxmlformats.org/officeDocument/2006/relationships/image"/><Relationship Id="rId11" Target="../media/image33.png" Type="http://schemas.openxmlformats.org/officeDocument/2006/relationships/image"/><Relationship Id="rId12" Target="../media/image34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6.png" Type="http://schemas.openxmlformats.org/officeDocument/2006/relationships/image"/><Relationship Id="rId5" Target="../media/image27.svg" Type="http://schemas.openxmlformats.org/officeDocument/2006/relationships/image"/><Relationship Id="rId6" Target="../media/image28.png" Type="http://schemas.openxmlformats.org/officeDocument/2006/relationships/image"/><Relationship Id="rId7" Target="../media/image29.svg" Type="http://schemas.openxmlformats.org/officeDocument/2006/relationships/image"/><Relationship Id="rId8" Target="../media/image30.png" Type="http://schemas.openxmlformats.org/officeDocument/2006/relationships/image"/><Relationship Id="rId9" Target="../media/image3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9.png" Type="http://schemas.openxmlformats.org/officeDocument/2006/relationships/image"/><Relationship Id="rId11" Target="../media/image40.png" Type="http://schemas.openxmlformats.org/officeDocument/2006/relationships/image"/><Relationship Id="rId12" Target="../media/image41.png" Type="http://schemas.openxmlformats.org/officeDocument/2006/relationships/image"/><Relationship Id="rId13" Target="../media/image42.png" Type="http://schemas.openxmlformats.org/officeDocument/2006/relationships/image"/><Relationship Id="rId14" Target="../media/image43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6.png" Type="http://schemas.openxmlformats.org/officeDocument/2006/relationships/image"/><Relationship Id="rId5" Target="../media/image27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Relationship Id="rId8" Target="../media/image37.png" Type="http://schemas.openxmlformats.org/officeDocument/2006/relationships/image"/><Relationship Id="rId9" Target="../media/image3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jpeg" Type="http://schemas.openxmlformats.org/officeDocument/2006/relationships/image"/><Relationship Id="rId3" Target="../media/image3.png" Type="http://schemas.openxmlformats.org/officeDocument/2006/relationships/image"/><Relationship Id="rId4" Target="../media/image45.jpeg" Type="http://schemas.openxmlformats.org/officeDocument/2006/relationships/image"/><Relationship Id="rId5" Target="../media/VAGVcgPKQtM.mp4" Type="http://schemas.openxmlformats.org/officeDocument/2006/relationships/video"/><Relationship Id="rId6" Target="../media/VAGVcgPKQtM.mp4" Type="http://schemas.microsoft.com/office/2007/relationships/media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6.png" Type="http://schemas.openxmlformats.org/officeDocument/2006/relationships/image"/><Relationship Id="rId3" Target="../media/image47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8.png" Type="http://schemas.openxmlformats.org/officeDocument/2006/relationships/image"/><Relationship Id="rId3" Target="../media/image49.png" Type="http://schemas.openxmlformats.org/officeDocument/2006/relationships/image"/><Relationship Id="rId4" Target="../media/image50.png" Type="http://schemas.openxmlformats.org/officeDocument/2006/relationships/image"/><Relationship Id="rId5" Target="../media/image51.svg" Type="http://schemas.openxmlformats.org/officeDocument/2006/relationships/image"/><Relationship Id="rId6" Target="../media/image52.png" Type="http://schemas.openxmlformats.org/officeDocument/2006/relationships/image"/><Relationship Id="rId7" Target="../media/image53.svg" Type="http://schemas.openxmlformats.org/officeDocument/2006/relationships/image"/><Relationship Id="rId8" Target="../media/image54.png" Type="http://schemas.openxmlformats.org/officeDocument/2006/relationships/image"/><Relationship Id="rId9" Target="../media/image55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6.png" Type="http://schemas.openxmlformats.org/officeDocument/2006/relationships/image"/><Relationship Id="rId3" Target="../media/image49.png" Type="http://schemas.openxmlformats.org/officeDocument/2006/relationships/image"/><Relationship Id="rId4" Target="../media/image57.png" Type="http://schemas.openxmlformats.org/officeDocument/2006/relationships/image"/><Relationship Id="rId5" Target="../media/image58.svg" Type="http://schemas.openxmlformats.org/officeDocument/2006/relationships/image"/><Relationship Id="rId6" Target="../media/image59.png" Type="http://schemas.openxmlformats.org/officeDocument/2006/relationships/image"/><Relationship Id="rId7" Target="../media/image60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5.jpeg" Type="http://schemas.openxmlformats.org/officeDocument/2006/relationships/image"/><Relationship Id="rId4" Target="../media/image7.jpeg" Type="http://schemas.openxmlformats.org/officeDocument/2006/relationships/image"/><Relationship Id="rId5" Target="../media/image8.jpeg" Type="http://schemas.openxmlformats.org/officeDocument/2006/relationships/image"/><Relationship Id="rId6" Target="../media/image9.jpeg" Type="http://schemas.openxmlformats.org/officeDocument/2006/relationships/image"/><Relationship Id="rId7" Target="../media/image10.jpeg" Type="http://schemas.openxmlformats.org/officeDocument/2006/relationships/image"/><Relationship Id="rId8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Relationship Id="rId9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2370" y="942173"/>
            <a:ext cx="10187166" cy="5163762"/>
            <a:chOff x="0" y="0"/>
            <a:chExt cx="13582888" cy="6885016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3582888" cy="518100"/>
              <a:chOff x="0" y="0"/>
              <a:chExt cx="2683040" cy="10234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683040" cy="102341"/>
              </a:xfrm>
              <a:custGeom>
                <a:avLst/>
                <a:gdLst/>
                <a:ahLst/>
                <a:cxnLst/>
                <a:rect r="r" b="b" t="t" l="l"/>
                <a:pathLst>
                  <a:path h="102341" w="2683040">
                    <a:moveTo>
                      <a:pt x="0" y="0"/>
                    </a:moveTo>
                    <a:lnTo>
                      <a:pt x="2683040" y="0"/>
                    </a:lnTo>
                    <a:lnTo>
                      <a:pt x="2683040" y="102341"/>
                    </a:lnTo>
                    <a:lnTo>
                      <a:pt x="0" y="102341"/>
                    </a:lnTo>
                    <a:close/>
                  </a:path>
                </a:pathLst>
              </a:custGeom>
              <a:solidFill>
                <a:srgbClr val="BFE5E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683040" cy="12139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8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0"/>
              <a:ext cx="440714" cy="6885016"/>
              <a:chOff x="0" y="0"/>
              <a:chExt cx="87055" cy="136000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7055" cy="1360003"/>
              </a:xfrm>
              <a:custGeom>
                <a:avLst/>
                <a:gdLst/>
                <a:ahLst/>
                <a:cxnLst/>
                <a:rect r="r" b="b" t="t" l="l"/>
                <a:pathLst>
                  <a:path h="1360003" w="87055">
                    <a:moveTo>
                      <a:pt x="0" y="0"/>
                    </a:moveTo>
                    <a:lnTo>
                      <a:pt x="87055" y="0"/>
                    </a:lnTo>
                    <a:lnTo>
                      <a:pt x="87055" y="1360003"/>
                    </a:lnTo>
                    <a:lnTo>
                      <a:pt x="0" y="1360003"/>
                    </a:lnTo>
                    <a:close/>
                  </a:path>
                </a:pathLst>
              </a:custGeom>
              <a:solidFill>
                <a:srgbClr val="BFE5E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19050"/>
                <a:ext cx="87055" cy="137905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859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9" id="9"/>
          <p:cNvGrpSpPr/>
          <p:nvPr/>
        </p:nvGrpSpPr>
        <p:grpSpPr>
          <a:xfrm rot="-10800000">
            <a:off x="7072134" y="4265953"/>
            <a:ext cx="10187166" cy="5163762"/>
            <a:chOff x="0" y="0"/>
            <a:chExt cx="13582888" cy="6885016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13582888" cy="518100"/>
              <a:chOff x="0" y="0"/>
              <a:chExt cx="2683040" cy="102341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2683040" cy="102341"/>
              </a:xfrm>
              <a:custGeom>
                <a:avLst/>
                <a:gdLst/>
                <a:ahLst/>
                <a:cxnLst/>
                <a:rect r="r" b="b" t="t" l="l"/>
                <a:pathLst>
                  <a:path h="102341" w="2683040">
                    <a:moveTo>
                      <a:pt x="0" y="0"/>
                    </a:moveTo>
                    <a:lnTo>
                      <a:pt x="2683040" y="0"/>
                    </a:lnTo>
                    <a:lnTo>
                      <a:pt x="2683040" y="102341"/>
                    </a:lnTo>
                    <a:lnTo>
                      <a:pt x="0" y="102341"/>
                    </a:lnTo>
                    <a:close/>
                  </a:path>
                </a:pathLst>
              </a:custGeom>
              <a:solidFill>
                <a:srgbClr val="BFE5E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19050"/>
                <a:ext cx="2683040" cy="12139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8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0" y="0"/>
              <a:ext cx="440714" cy="6885016"/>
              <a:chOff x="0" y="0"/>
              <a:chExt cx="87055" cy="1360003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7055" cy="1360003"/>
              </a:xfrm>
              <a:custGeom>
                <a:avLst/>
                <a:gdLst/>
                <a:ahLst/>
                <a:cxnLst/>
                <a:rect r="r" b="b" t="t" l="l"/>
                <a:pathLst>
                  <a:path h="1360003" w="87055">
                    <a:moveTo>
                      <a:pt x="0" y="0"/>
                    </a:moveTo>
                    <a:lnTo>
                      <a:pt x="87055" y="0"/>
                    </a:lnTo>
                    <a:lnTo>
                      <a:pt x="87055" y="1360003"/>
                    </a:lnTo>
                    <a:lnTo>
                      <a:pt x="0" y="1360003"/>
                    </a:lnTo>
                    <a:close/>
                  </a:path>
                </a:pathLst>
              </a:custGeom>
              <a:solidFill>
                <a:srgbClr val="BFE5E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19050"/>
                <a:ext cx="87055" cy="137905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859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16" id="16"/>
          <p:cNvGrpSpPr/>
          <p:nvPr/>
        </p:nvGrpSpPr>
        <p:grpSpPr>
          <a:xfrm rot="0">
            <a:off x="3243559" y="3439166"/>
            <a:ext cx="12494441" cy="2819169"/>
            <a:chOff x="0" y="0"/>
            <a:chExt cx="4167487" cy="94032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167487" cy="940326"/>
            </a:xfrm>
            <a:custGeom>
              <a:avLst/>
              <a:gdLst/>
              <a:ahLst/>
              <a:cxnLst/>
              <a:rect r="r" b="b" t="t" l="l"/>
              <a:pathLst>
                <a:path h="940326" w="4167487">
                  <a:moveTo>
                    <a:pt x="0" y="0"/>
                  </a:moveTo>
                  <a:lnTo>
                    <a:pt x="4167487" y="0"/>
                  </a:lnTo>
                  <a:lnTo>
                    <a:pt x="4167487" y="940326"/>
                  </a:lnTo>
                  <a:lnTo>
                    <a:pt x="0" y="9403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19050"/>
              <a:ext cx="4167487" cy="9593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4915640" y="-659492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-2343983" y="7089454"/>
            <a:ext cx="7092705" cy="7092705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028966" y="-3546166"/>
            <a:ext cx="5773349" cy="5773349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2125558" y="7702920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732198" y="1684168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90"/>
                </a:lnTo>
                <a:lnTo>
                  <a:pt x="0" y="743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3900615" y="1684168"/>
            <a:ext cx="2936880" cy="805872"/>
          </a:xfrm>
          <a:custGeom>
            <a:avLst/>
            <a:gdLst/>
            <a:ahLst/>
            <a:cxnLst/>
            <a:rect r="r" b="b" t="t" l="l"/>
            <a:pathLst>
              <a:path h="805872" w="2936880">
                <a:moveTo>
                  <a:pt x="0" y="0"/>
                </a:moveTo>
                <a:lnTo>
                  <a:pt x="2936880" y="0"/>
                </a:lnTo>
                <a:lnTo>
                  <a:pt x="2936880" y="805872"/>
                </a:lnTo>
                <a:lnTo>
                  <a:pt x="0" y="8058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29" id="29"/>
          <p:cNvGrpSpPr/>
          <p:nvPr/>
        </p:nvGrpSpPr>
        <p:grpSpPr>
          <a:xfrm rot="0">
            <a:off x="3243559" y="3676054"/>
            <a:ext cx="12494441" cy="2345393"/>
            <a:chOff x="0" y="0"/>
            <a:chExt cx="16659254" cy="3127190"/>
          </a:xfrm>
        </p:grpSpPr>
        <p:sp>
          <p:nvSpPr>
            <p:cNvPr name="TextBox 30" id="30"/>
            <p:cNvSpPr txBox="true"/>
            <p:nvPr/>
          </p:nvSpPr>
          <p:spPr>
            <a:xfrm rot="0">
              <a:off x="57038" y="844365"/>
              <a:ext cx="16602216" cy="2282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469"/>
                </a:lnSpc>
              </a:pPr>
              <a:r>
                <a:rPr lang="en-US" sz="11224">
                  <a:solidFill>
                    <a:srgbClr val="010101"/>
                  </a:solidFill>
                  <a:latin typeface="TT Drugs"/>
                  <a:ea typeface="TT Drugs"/>
                  <a:cs typeface="TT Drugs"/>
                  <a:sym typeface="TT Drugs"/>
                </a:rPr>
                <a:t>TEAMFIT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0" y="-9525"/>
              <a:ext cx="16478127" cy="771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73"/>
                </a:lnSpc>
              </a:pPr>
              <a:r>
                <a:rPr lang="en-US" sz="3810">
                  <a:solidFill>
                    <a:srgbClr val="010101"/>
                  </a:solidFill>
                  <a:latin typeface="TT Drugs"/>
                  <a:ea typeface="TT Drugs"/>
                  <a:cs typeface="TT Drugs"/>
                  <a:sym typeface="TT Drugs"/>
                </a:rPr>
                <a:t>Presentación Final Portafolio de Título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343983" y="7089454"/>
            <a:ext cx="7092705" cy="709270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942890" y="-1619080"/>
            <a:ext cx="3754024" cy="375402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485676" y="8502066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19" y="0"/>
                </a:lnTo>
                <a:lnTo>
                  <a:pt x="4687319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390548" y="1771791"/>
            <a:ext cx="13506904" cy="8137910"/>
          </a:xfrm>
          <a:custGeom>
            <a:avLst/>
            <a:gdLst/>
            <a:ahLst/>
            <a:cxnLst/>
            <a:rect r="r" b="b" t="t" l="l"/>
            <a:pathLst>
              <a:path h="8137910" w="13506904">
                <a:moveTo>
                  <a:pt x="0" y="0"/>
                </a:moveTo>
                <a:lnTo>
                  <a:pt x="13506904" y="0"/>
                </a:lnTo>
                <a:lnTo>
                  <a:pt x="13506904" y="8137910"/>
                </a:lnTo>
                <a:lnTo>
                  <a:pt x="0" y="81379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135906" y="571429"/>
            <a:ext cx="10016188" cy="828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99"/>
              </a:lnSpc>
              <a:spcBef>
                <a:spcPct val="0"/>
              </a:spcBef>
            </a:pPr>
            <a:r>
              <a:rPr lang="en-US" sz="4927" spc="482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Arquitectura del proyecto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343983" y="7089454"/>
            <a:ext cx="7092705" cy="709270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942890" y="-1619080"/>
            <a:ext cx="3754024" cy="375402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485676" y="8502066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19" y="0"/>
                </a:lnTo>
                <a:lnTo>
                  <a:pt x="4687319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84360" y="1403142"/>
            <a:ext cx="16919280" cy="8396193"/>
          </a:xfrm>
          <a:custGeom>
            <a:avLst/>
            <a:gdLst/>
            <a:ahLst/>
            <a:cxnLst/>
            <a:rect r="r" b="b" t="t" l="l"/>
            <a:pathLst>
              <a:path h="8396193" w="16919280">
                <a:moveTo>
                  <a:pt x="0" y="0"/>
                </a:moveTo>
                <a:lnTo>
                  <a:pt x="16919280" y="0"/>
                </a:lnTo>
                <a:lnTo>
                  <a:pt x="16919280" y="8396192"/>
                </a:lnTo>
                <a:lnTo>
                  <a:pt x="0" y="83961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971858" y="336418"/>
            <a:ext cx="7585493" cy="830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99"/>
              </a:lnSpc>
              <a:spcBef>
                <a:spcPct val="0"/>
              </a:spcBef>
            </a:pPr>
            <a:r>
              <a:rPr lang="en-US" sz="4927" spc="482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Modelo de Datos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64040" y="5200187"/>
            <a:ext cx="810058" cy="1600333"/>
            <a:chOff x="0" y="0"/>
            <a:chExt cx="1120320" cy="22132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5334" y="14732"/>
              <a:ext cx="1114933" cy="2194560"/>
            </a:xfrm>
            <a:custGeom>
              <a:avLst/>
              <a:gdLst/>
              <a:ahLst/>
              <a:cxnLst/>
              <a:rect r="r" b="b" t="t" l="l"/>
              <a:pathLst>
                <a:path h="2194560" w="1114933">
                  <a:moveTo>
                    <a:pt x="1114933" y="2159"/>
                  </a:moveTo>
                  <a:cubicBezTo>
                    <a:pt x="1053719" y="876173"/>
                    <a:pt x="640588" y="1650365"/>
                    <a:pt x="20955" y="2194560"/>
                  </a:cubicBezTo>
                  <a:lnTo>
                    <a:pt x="0" y="2170811"/>
                  </a:lnTo>
                  <a:cubicBezTo>
                    <a:pt x="613791" y="1631823"/>
                    <a:pt x="1022731" y="865251"/>
                    <a:pt x="1083310" y="0"/>
                  </a:cubicBezTo>
                  <a:close/>
                </a:path>
              </a:pathLst>
            </a:custGeom>
            <a:solidFill>
              <a:srgbClr val="414042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064040" y="3276561"/>
            <a:ext cx="810058" cy="1593044"/>
            <a:chOff x="0" y="0"/>
            <a:chExt cx="1120320" cy="22032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5334" y="3937"/>
              <a:ext cx="1114933" cy="2184654"/>
            </a:xfrm>
            <a:custGeom>
              <a:avLst/>
              <a:gdLst/>
              <a:ahLst/>
              <a:cxnLst/>
              <a:rect r="r" b="b" t="t" l="l"/>
              <a:pathLst>
                <a:path h="2184654" w="1114933">
                  <a:moveTo>
                    <a:pt x="20955" y="0"/>
                  </a:moveTo>
                  <a:cubicBezTo>
                    <a:pt x="640588" y="543560"/>
                    <a:pt x="1053719" y="1316863"/>
                    <a:pt x="1114933" y="2182368"/>
                  </a:cubicBezTo>
                  <a:lnTo>
                    <a:pt x="1083310" y="2184654"/>
                  </a:lnTo>
                  <a:cubicBezTo>
                    <a:pt x="1022731" y="1327912"/>
                    <a:pt x="613791" y="562229"/>
                    <a:pt x="0" y="23749"/>
                  </a:cubicBezTo>
                  <a:close/>
                </a:path>
              </a:pathLst>
            </a:custGeom>
            <a:solidFill>
              <a:srgbClr val="41404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744911" y="2984502"/>
            <a:ext cx="385767" cy="386287"/>
            <a:chOff x="0" y="0"/>
            <a:chExt cx="533520" cy="5342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33527" cy="534289"/>
            </a:xfrm>
            <a:custGeom>
              <a:avLst/>
              <a:gdLst/>
              <a:ahLst/>
              <a:cxnLst/>
              <a:rect r="r" b="b" t="t" l="l"/>
              <a:pathLst>
                <a:path h="534289" w="533527">
                  <a:moveTo>
                    <a:pt x="0" y="267081"/>
                  </a:moveTo>
                  <a:cubicBezTo>
                    <a:pt x="0" y="119634"/>
                    <a:pt x="119380" y="0"/>
                    <a:pt x="266700" y="0"/>
                  </a:cubicBezTo>
                  <a:lnTo>
                    <a:pt x="266700" y="22352"/>
                  </a:lnTo>
                  <a:lnTo>
                    <a:pt x="266700" y="0"/>
                  </a:lnTo>
                  <a:cubicBezTo>
                    <a:pt x="414020" y="0"/>
                    <a:pt x="533400" y="119634"/>
                    <a:pt x="533400" y="267081"/>
                  </a:cubicBezTo>
                  <a:lnTo>
                    <a:pt x="511175" y="267081"/>
                  </a:lnTo>
                  <a:lnTo>
                    <a:pt x="533527" y="267081"/>
                  </a:lnTo>
                  <a:cubicBezTo>
                    <a:pt x="533527" y="414528"/>
                    <a:pt x="414147" y="534162"/>
                    <a:pt x="266827" y="534162"/>
                  </a:cubicBezTo>
                  <a:lnTo>
                    <a:pt x="266827" y="511937"/>
                  </a:lnTo>
                  <a:lnTo>
                    <a:pt x="266827" y="534289"/>
                  </a:lnTo>
                  <a:cubicBezTo>
                    <a:pt x="119507" y="534289"/>
                    <a:pt x="127" y="414655"/>
                    <a:pt x="127" y="267208"/>
                  </a:cubicBezTo>
                  <a:lnTo>
                    <a:pt x="22352" y="267208"/>
                  </a:lnTo>
                  <a:lnTo>
                    <a:pt x="44577" y="267208"/>
                  </a:lnTo>
                  <a:lnTo>
                    <a:pt x="22352" y="267208"/>
                  </a:lnTo>
                  <a:lnTo>
                    <a:pt x="0" y="267208"/>
                  </a:lnTo>
                  <a:moveTo>
                    <a:pt x="44577" y="267208"/>
                  </a:moveTo>
                  <a:cubicBezTo>
                    <a:pt x="44577" y="279527"/>
                    <a:pt x="34544" y="289560"/>
                    <a:pt x="22225" y="289560"/>
                  </a:cubicBezTo>
                  <a:cubicBezTo>
                    <a:pt x="9906" y="289560"/>
                    <a:pt x="0" y="279400"/>
                    <a:pt x="0" y="267081"/>
                  </a:cubicBezTo>
                  <a:cubicBezTo>
                    <a:pt x="0" y="254762"/>
                    <a:pt x="10033" y="244729"/>
                    <a:pt x="22352" y="244729"/>
                  </a:cubicBezTo>
                  <a:cubicBezTo>
                    <a:pt x="34671" y="244729"/>
                    <a:pt x="44704" y="254762"/>
                    <a:pt x="44704" y="267081"/>
                  </a:cubicBezTo>
                  <a:cubicBezTo>
                    <a:pt x="44704" y="390017"/>
                    <a:pt x="144145" y="489585"/>
                    <a:pt x="266827" y="489585"/>
                  </a:cubicBezTo>
                  <a:cubicBezTo>
                    <a:pt x="389509" y="489585"/>
                    <a:pt x="488950" y="390017"/>
                    <a:pt x="488950" y="267081"/>
                  </a:cubicBezTo>
                  <a:cubicBezTo>
                    <a:pt x="488950" y="144145"/>
                    <a:pt x="389382" y="44577"/>
                    <a:pt x="266700" y="44577"/>
                  </a:cubicBezTo>
                  <a:lnTo>
                    <a:pt x="266700" y="22352"/>
                  </a:lnTo>
                  <a:lnTo>
                    <a:pt x="266700" y="44577"/>
                  </a:lnTo>
                  <a:cubicBezTo>
                    <a:pt x="144018" y="44577"/>
                    <a:pt x="44577" y="144145"/>
                    <a:pt x="44577" y="267081"/>
                  </a:cubicBez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843305" y="3083417"/>
            <a:ext cx="188458" cy="188458"/>
            <a:chOff x="0" y="0"/>
            <a:chExt cx="260640" cy="2606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60604" cy="260604"/>
            </a:xfrm>
            <a:custGeom>
              <a:avLst/>
              <a:gdLst/>
              <a:ahLst/>
              <a:cxnLst/>
              <a:rect r="r" b="b" t="t" l="l"/>
              <a:pathLst>
                <a:path h="260604" w="260604">
                  <a:moveTo>
                    <a:pt x="0" y="130302"/>
                  </a:moveTo>
                  <a:cubicBezTo>
                    <a:pt x="0" y="58293"/>
                    <a:pt x="58293" y="0"/>
                    <a:pt x="130302" y="0"/>
                  </a:cubicBezTo>
                  <a:cubicBezTo>
                    <a:pt x="202311" y="0"/>
                    <a:pt x="260604" y="58293"/>
                    <a:pt x="260604" y="130302"/>
                  </a:cubicBezTo>
                  <a:cubicBezTo>
                    <a:pt x="260604" y="202311"/>
                    <a:pt x="202311" y="260604"/>
                    <a:pt x="130302" y="260604"/>
                  </a:cubicBezTo>
                  <a:cubicBezTo>
                    <a:pt x="58293" y="260604"/>
                    <a:pt x="0" y="202311"/>
                    <a:pt x="0" y="130302"/>
                  </a:cubicBez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438990" y="5875149"/>
            <a:ext cx="385767" cy="385767"/>
            <a:chOff x="0" y="0"/>
            <a:chExt cx="514355" cy="514355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514355" cy="514355"/>
              <a:chOff x="0" y="0"/>
              <a:chExt cx="533520" cy="53352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533527" cy="533527"/>
              </a:xfrm>
              <a:custGeom>
                <a:avLst/>
                <a:gdLst/>
                <a:ahLst/>
                <a:cxnLst/>
                <a:rect r="r" b="b" t="t" l="l"/>
                <a:pathLst>
                  <a:path h="533527" w="533527">
                    <a:moveTo>
                      <a:pt x="0" y="266700"/>
                    </a:moveTo>
                    <a:cubicBezTo>
                      <a:pt x="0" y="119380"/>
                      <a:pt x="119380" y="0"/>
                      <a:pt x="266700" y="0"/>
                    </a:cubicBezTo>
                    <a:lnTo>
                      <a:pt x="266700" y="22352"/>
                    </a:lnTo>
                    <a:lnTo>
                      <a:pt x="266700" y="0"/>
                    </a:lnTo>
                    <a:cubicBezTo>
                      <a:pt x="414020" y="0"/>
                      <a:pt x="533400" y="119380"/>
                      <a:pt x="533400" y="266700"/>
                    </a:cubicBezTo>
                    <a:lnTo>
                      <a:pt x="511175" y="266700"/>
                    </a:lnTo>
                    <a:lnTo>
                      <a:pt x="533527" y="266700"/>
                    </a:lnTo>
                    <a:cubicBezTo>
                      <a:pt x="533527" y="414020"/>
                      <a:pt x="414147" y="533400"/>
                      <a:pt x="266827" y="533400"/>
                    </a:cubicBezTo>
                    <a:lnTo>
                      <a:pt x="266827" y="511175"/>
                    </a:lnTo>
                    <a:lnTo>
                      <a:pt x="266827" y="533527"/>
                    </a:lnTo>
                    <a:cubicBezTo>
                      <a:pt x="119507" y="533527"/>
                      <a:pt x="127" y="414147"/>
                      <a:pt x="127" y="266827"/>
                    </a:cubicBezTo>
                    <a:lnTo>
                      <a:pt x="22352" y="266827"/>
                    </a:lnTo>
                    <a:lnTo>
                      <a:pt x="44577" y="266827"/>
                    </a:lnTo>
                    <a:lnTo>
                      <a:pt x="22352" y="266827"/>
                    </a:lnTo>
                    <a:lnTo>
                      <a:pt x="0" y="266827"/>
                    </a:lnTo>
                    <a:moveTo>
                      <a:pt x="44577" y="266827"/>
                    </a:moveTo>
                    <a:cubicBezTo>
                      <a:pt x="44577" y="279146"/>
                      <a:pt x="34544" y="289179"/>
                      <a:pt x="22225" y="289179"/>
                    </a:cubicBezTo>
                    <a:cubicBezTo>
                      <a:pt x="9906" y="289179"/>
                      <a:pt x="0" y="279146"/>
                      <a:pt x="0" y="266700"/>
                    </a:cubicBezTo>
                    <a:cubicBezTo>
                      <a:pt x="0" y="254254"/>
                      <a:pt x="10033" y="244348"/>
                      <a:pt x="22352" y="244348"/>
                    </a:cubicBezTo>
                    <a:cubicBezTo>
                      <a:pt x="34671" y="244348"/>
                      <a:pt x="44704" y="254381"/>
                      <a:pt x="44704" y="266700"/>
                    </a:cubicBezTo>
                    <a:cubicBezTo>
                      <a:pt x="44704" y="389382"/>
                      <a:pt x="144145" y="488823"/>
                      <a:pt x="266827" y="488823"/>
                    </a:cubicBezTo>
                    <a:cubicBezTo>
                      <a:pt x="389509" y="488823"/>
                      <a:pt x="488823" y="389382"/>
                      <a:pt x="488823" y="266700"/>
                    </a:cubicBezTo>
                    <a:cubicBezTo>
                      <a:pt x="488823" y="144018"/>
                      <a:pt x="389382" y="44577"/>
                      <a:pt x="266700" y="44577"/>
                    </a:cubicBezTo>
                    <a:lnTo>
                      <a:pt x="266700" y="22352"/>
                    </a:lnTo>
                    <a:lnTo>
                      <a:pt x="266700" y="44577"/>
                    </a:lnTo>
                    <a:cubicBezTo>
                      <a:pt x="144145" y="44577"/>
                      <a:pt x="44577" y="144145"/>
                      <a:pt x="44577" y="266700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13" id="13"/>
            <p:cNvGrpSpPr/>
            <p:nvPr/>
          </p:nvGrpSpPr>
          <p:grpSpPr>
            <a:xfrm rot="0">
              <a:off x="131192" y="131192"/>
              <a:ext cx="251278" cy="251278"/>
              <a:chOff x="0" y="0"/>
              <a:chExt cx="260640" cy="26064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60604" cy="260604"/>
              </a:xfrm>
              <a:custGeom>
                <a:avLst/>
                <a:gdLst/>
                <a:ahLst/>
                <a:cxnLst/>
                <a:rect r="r" b="b" t="t" l="l"/>
                <a:pathLst>
                  <a:path h="260604" w="260604">
                    <a:moveTo>
                      <a:pt x="0" y="130302"/>
                    </a:moveTo>
                    <a:cubicBezTo>
                      <a:pt x="0" y="58293"/>
                      <a:pt x="58293" y="0"/>
                      <a:pt x="130302" y="0"/>
                    </a:cubicBezTo>
                    <a:cubicBezTo>
                      <a:pt x="202311" y="0"/>
                      <a:pt x="260604" y="58293"/>
                      <a:pt x="260604" y="130302"/>
                    </a:cubicBezTo>
                    <a:cubicBezTo>
                      <a:pt x="260604" y="202311"/>
                      <a:pt x="202311" y="260604"/>
                      <a:pt x="130302" y="260604"/>
                    </a:cubicBezTo>
                    <a:cubicBezTo>
                      <a:pt x="58293" y="260604"/>
                      <a:pt x="0" y="202311"/>
                      <a:pt x="0" y="130302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</p:grpSp>
      <p:grpSp>
        <p:nvGrpSpPr>
          <p:cNvPr name="Group 15" id="15"/>
          <p:cNvGrpSpPr/>
          <p:nvPr/>
        </p:nvGrpSpPr>
        <p:grpSpPr>
          <a:xfrm rot="0">
            <a:off x="9744911" y="6706291"/>
            <a:ext cx="385767" cy="383164"/>
            <a:chOff x="0" y="0"/>
            <a:chExt cx="533520" cy="5299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33527" cy="529971"/>
            </a:xfrm>
            <a:custGeom>
              <a:avLst/>
              <a:gdLst/>
              <a:ahLst/>
              <a:cxnLst/>
              <a:rect r="r" b="b" t="t" l="l"/>
              <a:pathLst>
                <a:path h="529971" w="533527">
                  <a:moveTo>
                    <a:pt x="0" y="264922"/>
                  </a:moveTo>
                  <a:cubicBezTo>
                    <a:pt x="0" y="118491"/>
                    <a:pt x="119634" y="0"/>
                    <a:pt x="266700" y="0"/>
                  </a:cubicBezTo>
                  <a:lnTo>
                    <a:pt x="266700" y="22352"/>
                  </a:lnTo>
                  <a:lnTo>
                    <a:pt x="266700" y="0"/>
                  </a:lnTo>
                  <a:cubicBezTo>
                    <a:pt x="413893" y="0"/>
                    <a:pt x="533400" y="118491"/>
                    <a:pt x="533400" y="264922"/>
                  </a:cubicBezTo>
                  <a:lnTo>
                    <a:pt x="511175" y="264922"/>
                  </a:lnTo>
                  <a:lnTo>
                    <a:pt x="533527" y="264922"/>
                  </a:lnTo>
                  <a:cubicBezTo>
                    <a:pt x="533527" y="411353"/>
                    <a:pt x="413893" y="529844"/>
                    <a:pt x="266827" y="529844"/>
                  </a:cubicBezTo>
                  <a:lnTo>
                    <a:pt x="266827" y="507619"/>
                  </a:lnTo>
                  <a:lnTo>
                    <a:pt x="266827" y="529971"/>
                  </a:lnTo>
                  <a:cubicBezTo>
                    <a:pt x="119634" y="529971"/>
                    <a:pt x="0" y="411480"/>
                    <a:pt x="0" y="264922"/>
                  </a:cubicBezTo>
                  <a:lnTo>
                    <a:pt x="22352" y="264922"/>
                  </a:lnTo>
                  <a:lnTo>
                    <a:pt x="44577" y="264922"/>
                  </a:lnTo>
                  <a:lnTo>
                    <a:pt x="22352" y="264922"/>
                  </a:lnTo>
                  <a:lnTo>
                    <a:pt x="0" y="264922"/>
                  </a:lnTo>
                  <a:moveTo>
                    <a:pt x="44577" y="264922"/>
                  </a:moveTo>
                  <a:cubicBezTo>
                    <a:pt x="44577" y="277241"/>
                    <a:pt x="34544" y="287274"/>
                    <a:pt x="22225" y="287274"/>
                  </a:cubicBezTo>
                  <a:cubicBezTo>
                    <a:pt x="9906" y="287274"/>
                    <a:pt x="0" y="277241"/>
                    <a:pt x="0" y="264922"/>
                  </a:cubicBezTo>
                  <a:cubicBezTo>
                    <a:pt x="0" y="252603"/>
                    <a:pt x="10033" y="242570"/>
                    <a:pt x="22352" y="242570"/>
                  </a:cubicBezTo>
                  <a:cubicBezTo>
                    <a:pt x="34671" y="242570"/>
                    <a:pt x="44704" y="252603"/>
                    <a:pt x="44704" y="264922"/>
                  </a:cubicBezTo>
                  <a:cubicBezTo>
                    <a:pt x="44704" y="386461"/>
                    <a:pt x="144018" y="485267"/>
                    <a:pt x="266827" y="485267"/>
                  </a:cubicBezTo>
                  <a:cubicBezTo>
                    <a:pt x="389636" y="485267"/>
                    <a:pt x="488950" y="386461"/>
                    <a:pt x="488950" y="264922"/>
                  </a:cubicBezTo>
                  <a:cubicBezTo>
                    <a:pt x="488950" y="143383"/>
                    <a:pt x="389636" y="44577"/>
                    <a:pt x="266700" y="44577"/>
                  </a:cubicBezTo>
                  <a:lnTo>
                    <a:pt x="266700" y="22352"/>
                  </a:lnTo>
                  <a:lnTo>
                    <a:pt x="266700" y="44577"/>
                  </a:lnTo>
                  <a:cubicBezTo>
                    <a:pt x="143891" y="44577"/>
                    <a:pt x="44577" y="143383"/>
                    <a:pt x="44577" y="264922"/>
                  </a:cubicBez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843305" y="6804685"/>
            <a:ext cx="188458" cy="185855"/>
            <a:chOff x="0" y="0"/>
            <a:chExt cx="260640" cy="25704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60604" cy="257048"/>
            </a:xfrm>
            <a:custGeom>
              <a:avLst/>
              <a:gdLst/>
              <a:ahLst/>
              <a:cxnLst/>
              <a:rect r="r" b="b" t="t" l="l"/>
              <a:pathLst>
                <a:path h="257048" w="260604">
                  <a:moveTo>
                    <a:pt x="0" y="128524"/>
                  </a:moveTo>
                  <a:cubicBezTo>
                    <a:pt x="0" y="57531"/>
                    <a:pt x="58293" y="0"/>
                    <a:pt x="130302" y="0"/>
                  </a:cubicBezTo>
                  <a:cubicBezTo>
                    <a:pt x="202311" y="0"/>
                    <a:pt x="260604" y="57531"/>
                    <a:pt x="260604" y="128524"/>
                  </a:cubicBezTo>
                  <a:cubicBezTo>
                    <a:pt x="260604" y="199517"/>
                    <a:pt x="202311" y="257048"/>
                    <a:pt x="130302" y="257048"/>
                  </a:cubicBezTo>
                  <a:cubicBezTo>
                    <a:pt x="58293" y="257048"/>
                    <a:pt x="0" y="199517"/>
                    <a:pt x="0" y="128524"/>
                  </a:cubicBez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6769667" y="3251051"/>
            <a:ext cx="3567690" cy="3574458"/>
            <a:chOff x="0" y="0"/>
            <a:chExt cx="4934160" cy="494352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934204" cy="4943475"/>
            </a:xfrm>
            <a:custGeom>
              <a:avLst/>
              <a:gdLst/>
              <a:ahLst/>
              <a:cxnLst/>
              <a:rect r="r" b="b" t="t" l="l"/>
              <a:pathLst>
                <a:path h="4943475" w="4934204">
                  <a:moveTo>
                    <a:pt x="0" y="2471801"/>
                  </a:moveTo>
                  <a:cubicBezTo>
                    <a:pt x="0" y="1106678"/>
                    <a:pt x="1104519" y="0"/>
                    <a:pt x="2467102" y="0"/>
                  </a:cubicBezTo>
                  <a:cubicBezTo>
                    <a:pt x="3829685" y="0"/>
                    <a:pt x="4934204" y="1106678"/>
                    <a:pt x="4934204" y="2471801"/>
                  </a:cubicBezTo>
                  <a:cubicBezTo>
                    <a:pt x="4934204" y="3836924"/>
                    <a:pt x="3829558" y="4943475"/>
                    <a:pt x="2467102" y="4943475"/>
                  </a:cubicBezTo>
                  <a:cubicBezTo>
                    <a:pt x="1104646" y="4943475"/>
                    <a:pt x="0" y="3836924"/>
                    <a:pt x="0" y="2471801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-2343983" y="7089454"/>
            <a:ext cx="7092705" cy="7092705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5942890" y="-1619080"/>
            <a:ext cx="3754024" cy="3754024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3485676" y="8502066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19" y="0"/>
                </a:lnTo>
                <a:lnTo>
                  <a:pt x="4687319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-1950170" y="-2343660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7861772" y="3854361"/>
            <a:ext cx="1383480" cy="1373418"/>
          </a:xfrm>
          <a:custGeom>
            <a:avLst/>
            <a:gdLst/>
            <a:ahLst/>
            <a:cxnLst/>
            <a:rect r="r" b="b" t="t" l="l"/>
            <a:pathLst>
              <a:path h="1373418" w="1383480">
                <a:moveTo>
                  <a:pt x="0" y="0"/>
                </a:moveTo>
                <a:lnTo>
                  <a:pt x="1383480" y="0"/>
                </a:lnTo>
                <a:lnTo>
                  <a:pt x="1383480" y="1373418"/>
                </a:lnTo>
                <a:lnTo>
                  <a:pt x="0" y="13734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627206" y="3883966"/>
            <a:ext cx="5037685" cy="1991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22"/>
              </a:lnSpc>
              <a:spcBef>
                <a:spcPct val="0"/>
              </a:spcBef>
            </a:pPr>
            <a:r>
              <a:rPr lang="en-US" sz="5813" spc="569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Tecnologías Utilizadas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320703" y="5350332"/>
            <a:ext cx="2342077" cy="783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41"/>
              </a:lnSpc>
              <a:spcBef>
                <a:spcPct val="0"/>
              </a:spcBef>
            </a:pPr>
            <a:r>
              <a:rPr lang="en-US" sz="2276" spc="223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lenguajes de programacion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10236360" y="1293064"/>
            <a:ext cx="4444385" cy="1735169"/>
            <a:chOff x="0" y="0"/>
            <a:chExt cx="5925847" cy="2313558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5925847" cy="2313558"/>
              <a:chOff x="0" y="0"/>
              <a:chExt cx="6146640" cy="239976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6146673" cy="2399792"/>
              </a:xfrm>
              <a:custGeom>
                <a:avLst/>
                <a:gdLst/>
                <a:ahLst/>
                <a:cxnLst/>
                <a:rect r="r" b="b" t="t" l="l"/>
                <a:pathLst>
                  <a:path h="2399792" w="6146673">
                    <a:moveTo>
                      <a:pt x="4943221" y="0"/>
                    </a:moveTo>
                    <a:cubicBezTo>
                      <a:pt x="1211072" y="0"/>
                      <a:pt x="1211072" y="0"/>
                      <a:pt x="1211072" y="0"/>
                    </a:cubicBezTo>
                    <a:cubicBezTo>
                      <a:pt x="556006" y="0"/>
                      <a:pt x="15240" y="540893"/>
                      <a:pt x="15240" y="1196086"/>
                    </a:cubicBezTo>
                    <a:cubicBezTo>
                      <a:pt x="15240" y="1409446"/>
                      <a:pt x="68580" y="1607439"/>
                      <a:pt x="167513" y="1782699"/>
                    </a:cubicBezTo>
                    <a:cubicBezTo>
                      <a:pt x="0" y="2262632"/>
                      <a:pt x="0" y="2262632"/>
                      <a:pt x="0" y="2262632"/>
                    </a:cubicBezTo>
                    <a:cubicBezTo>
                      <a:pt x="502666" y="2163572"/>
                      <a:pt x="502666" y="2163572"/>
                      <a:pt x="502666" y="2163572"/>
                    </a:cubicBezTo>
                    <a:cubicBezTo>
                      <a:pt x="700659" y="2308352"/>
                      <a:pt x="951992" y="2399792"/>
                      <a:pt x="1211072" y="2399792"/>
                    </a:cubicBezTo>
                    <a:cubicBezTo>
                      <a:pt x="4943221" y="2399792"/>
                      <a:pt x="4943221" y="2399792"/>
                      <a:pt x="4943221" y="2399792"/>
                    </a:cubicBezTo>
                    <a:cubicBezTo>
                      <a:pt x="5605907" y="2399792"/>
                      <a:pt x="6146673" y="1858899"/>
                      <a:pt x="6146673" y="1196086"/>
                    </a:cubicBezTo>
                    <a:cubicBezTo>
                      <a:pt x="6146673" y="540893"/>
                      <a:pt x="5605907" y="0"/>
                      <a:pt x="4943221" y="0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35" id="35"/>
            <p:cNvGrpSpPr/>
            <p:nvPr/>
          </p:nvGrpSpPr>
          <p:grpSpPr>
            <a:xfrm rot="0">
              <a:off x="315138" y="339433"/>
              <a:ext cx="1695776" cy="1695776"/>
              <a:chOff x="0" y="0"/>
              <a:chExt cx="1758960" cy="175896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1758950" cy="1758950"/>
              </a:xfrm>
              <a:custGeom>
                <a:avLst/>
                <a:gdLst/>
                <a:ahLst/>
                <a:cxnLst/>
                <a:rect r="r" b="b" t="t" l="l"/>
                <a:pathLst>
                  <a:path h="1758950" w="1758950">
                    <a:moveTo>
                      <a:pt x="0" y="879475"/>
                    </a:moveTo>
                    <a:cubicBezTo>
                      <a:pt x="0" y="393700"/>
                      <a:pt x="393700" y="0"/>
                      <a:pt x="879475" y="0"/>
                    </a:cubicBezTo>
                    <a:cubicBezTo>
                      <a:pt x="1365250" y="0"/>
                      <a:pt x="1758950" y="393700"/>
                      <a:pt x="1758950" y="879475"/>
                    </a:cubicBezTo>
                    <a:cubicBezTo>
                      <a:pt x="1758950" y="1365250"/>
                      <a:pt x="1365250" y="1758950"/>
                      <a:pt x="879475" y="1758950"/>
                    </a:cubicBezTo>
                    <a:cubicBezTo>
                      <a:pt x="393700" y="1758950"/>
                      <a:pt x="0" y="1365250"/>
                      <a:pt x="0" y="879475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Freeform 37" id="37"/>
            <p:cNvSpPr/>
            <p:nvPr/>
          </p:nvSpPr>
          <p:spPr>
            <a:xfrm flipH="false" flipV="false" rot="0">
              <a:off x="603157" y="580134"/>
              <a:ext cx="1119739" cy="1153289"/>
            </a:xfrm>
            <a:custGeom>
              <a:avLst/>
              <a:gdLst/>
              <a:ahLst/>
              <a:cxnLst/>
              <a:rect r="r" b="b" t="t" l="l"/>
              <a:pathLst>
                <a:path h="1153289" w="1119739">
                  <a:moveTo>
                    <a:pt x="0" y="0"/>
                  </a:moveTo>
                  <a:lnTo>
                    <a:pt x="1119739" y="0"/>
                  </a:lnTo>
                  <a:lnTo>
                    <a:pt x="1119739" y="1153290"/>
                  </a:lnTo>
                  <a:lnTo>
                    <a:pt x="0" y="11532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8" id="38"/>
            <p:cNvSpPr txBox="true"/>
            <p:nvPr/>
          </p:nvSpPr>
          <p:spPr>
            <a:xfrm rot="0">
              <a:off x="2255325" y="660367"/>
              <a:ext cx="3568922" cy="84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302"/>
                </a:lnSpc>
                <a:spcBef>
                  <a:spcPct val="0"/>
                </a:spcBef>
              </a:pPr>
              <a:r>
                <a:rPr lang="en-US" b="true" sz="3842" spc="38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JavaScript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1215818" y="3302591"/>
            <a:ext cx="4727072" cy="1735689"/>
            <a:chOff x="0" y="0"/>
            <a:chExt cx="6302763" cy="2314252"/>
          </a:xfrm>
        </p:grpSpPr>
        <p:grpSp>
          <p:nvGrpSpPr>
            <p:cNvPr name="Group 40" id="40"/>
            <p:cNvGrpSpPr/>
            <p:nvPr/>
          </p:nvGrpSpPr>
          <p:grpSpPr>
            <a:xfrm rot="0">
              <a:off x="0" y="0"/>
              <a:ext cx="6302763" cy="2314252"/>
              <a:chOff x="0" y="0"/>
              <a:chExt cx="6537600" cy="2400480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6537452" cy="2400554"/>
              </a:xfrm>
              <a:custGeom>
                <a:avLst/>
                <a:gdLst/>
                <a:ahLst/>
                <a:cxnLst/>
                <a:rect r="r" b="b" t="t" l="l"/>
                <a:pathLst>
                  <a:path h="2400554" w="6537452">
                    <a:moveTo>
                      <a:pt x="5333746" y="0"/>
                    </a:moveTo>
                    <a:cubicBezTo>
                      <a:pt x="1607693" y="0"/>
                      <a:pt x="1607693" y="0"/>
                      <a:pt x="1607693" y="0"/>
                    </a:cubicBezTo>
                    <a:cubicBezTo>
                      <a:pt x="1036320" y="0"/>
                      <a:pt x="548640" y="403860"/>
                      <a:pt x="434340" y="945007"/>
                    </a:cubicBezTo>
                    <a:cubicBezTo>
                      <a:pt x="0" y="1204087"/>
                      <a:pt x="0" y="1204087"/>
                      <a:pt x="0" y="1204087"/>
                    </a:cubicBezTo>
                    <a:cubicBezTo>
                      <a:pt x="434340" y="1447927"/>
                      <a:pt x="434340" y="1447927"/>
                      <a:pt x="434340" y="1447927"/>
                    </a:cubicBezTo>
                    <a:cubicBezTo>
                      <a:pt x="548640" y="1996567"/>
                      <a:pt x="1028700" y="2400554"/>
                      <a:pt x="1607693" y="2400554"/>
                    </a:cubicBezTo>
                    <a:cubicBezTo>
                      <a:pt x="5333619" y="2400554"/>
                      <a:pt x="5333619" y="2400554"/>
                      <a:pt x="5333619" y="2400554"/>
                    </a:cubicBezTo>
                    <a:cubicBezTo>
                      <a:pt x="5996559" y="2400554"/>
                      <a:pt x="6537452" y="1859534"/>
                      <a:pt x="6537452" y="1196467"/>
                    </a:cubicBezTo>
                    <a:cubicBezTo>
                      <a:pt x="6537452" y="533400"/>
                      <a:pt x="5996559" y="0"/>
                      <a:pt x="5333746" y="0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42" id="42"/>
            <p:cNvGrpSpPr/>
            <p:nvPr/>
          </p:nvGrpSpPr>
          <p:grpSpPr>
            <a:xfrm rot="0">
              <a:off x="707325" y="308891"/>
              <a:ext cx="1695776" cy="1699247"/>
              <a:chOff x="0" y="0"/>
              <a:chExt cx="1758960" cy="176256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1758950" cy="1762506"/>
              </a:xfrm>
              <a:custGeom>
                <a:avLst/>
                <a:gdLst/>
                <a:ahLst/>
                <a:cxnLst/>
                <a:rect r="r" b="b" t="t" l="l"/>
                <a:pathLst>
                  <a:path h="1762506" w="1758950">
                    <a:moveTo>
                      <a:pt x="0" y="881253"/>
                    </a:moveTo>
                    <a:cubicBezTo>
                      <a:pt x="0" y="394589"/>
                      <a:pt x="393700" y="0"/>
                      <a:pt x="879475" y="0"/>
                    </a:cubicBezTo>
                    <a:cubicBezTo>
                      <a:pt x="1365250" y="0"/>
                      <a:pt x="1758950" y="394589"/>
                      <a:pt x="1758950" y="881253"/>
                    </a:cubicBezTo>
                    <a:cubicBezTo>
                      <a:pt x="1758950" y="1367917"/>
                      <a:pt x="1365250" y="1762506"/>
                      <a:pt x="879475" y="1762506"/>
                    </a:cubicBezTo>
                    <a:cubicBezTo>
                      <a:pt x="393700" y="1762506"/>
                      <a:pt x="0" y="1368044"/>
                      <a:pt x="0" y="881253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Freeform 44" id="44"/>
            <p:cNvSpPr/>
            <p:nvPr/>
          </p:nvSpPr>
          <p:spPr>
            <a:xfrm flipH="false" flipV="false" rot="0">
              <a:off x="1056305" y="574115"/>
              <a:ext cx="997817" cy="1169494"/>
            </a:xfrm>
            <a:custGeom>
              <a:avLst/>
              <a:gdLst/>
              <a:ahLst/>
              <a:cxnLst/>
              <a:rect r="r" b="b" t="t" l="l"/>
              <a:pathLst>
                <a:path h="1169494" w="997817">
                  <a:moveTo>
                    <a:pt x="0" y="0"/>
                  </a:moveTo>
                  <a:lnTo>
                    <a:pt x="997817" y="0"/>
                  </a:lnTo>
                  <a:lnTo>
                    <a:pt x="997817" y="1169493"/>
                  </a:lnTo>
                  <a:lnTo>
                    <a:pt x="0" y="11694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20374" r="0" b="0"/>
              </a:stretch>
            </a:blipFill>
          </p:spPr>
        </p:sp>
        <p:sp>
          <p:nvSpPr>
            <p:cNvPr name="TextBox 45" id="45"/>
            <p:cNvSpPr txBox="true"/>
            <p:nvPr/>
          </p:nvSpPr>
          <p:spPr>
            <a:xfrm rot="0">
              <a:off x="2647347" y="696723"/>
              <a:ext cx="3568922" cy="84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302"/>
                </a:lnSpc>
                <a:spcBef>
                  <a:spcPct val="0"/>
                </a:spcBef>
              </a:pPr>
              <a:r>
                <a:rPr lang="en-US" b="true" sz="3842" spc="38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CSS</a:t>
              </a: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10236360" y="7045724"/>
            <a:ext cx="4444385" cy="1738292"/>
            <a:chOff x="0" y="0"/>
            <a:chExt cx="5925847" cy="2317723"/>
          </a:xfrm>
        </p:grpSpPr>
        <p:grpSp>
          <p:nvGrpSpPr>
            <p:cNvPr name="Group 47" id="47"/>
            <p:cNvGrpSpPr/>
            <p:nvPr/>
          </p:nvGrpSpPr>
          <p:grpSpPr>
            <a:xfrm rot="0">
              <a:off x="0" y="0"/>
              <a:ext cx="5925847" cy="2317723"/>
              <a:chOff x="0" y="0"/>
              <a:chExt cx="6146640" cy="240408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6146673" cy="2404110"/>
              </a:xfrm>
              <a:custGeom>
                <a:avLst/>
                <a:gdLst/>
                <a:ahLst/>
                <a:cxnLst/>
                <a:rect r="r" b="b" t="t" l="l"/>
                <a:pathLst>
                  <a:path h="2404110" w="6146673">
                    <a:moveTo>
                      <a:pt x="4943221" y="0"/>
                    </a:moveTo>
                    <a:cubicBezTo>
                      <a:pt x="1211072" y="0"/>
                      <a:pt x="1211072" y="0"/>
                      <a:pt x="1211072" y="0"/>
                    </a:cubicBezTo>
                    <a:cubicBezTo>
                      <a:pt x="952119" y="0"/>
                      <a:pt x="700786" y="83947"/>
                      <a:pt x="502666" y="228981"/>
                    </a:cubicBezTo>
                    <a:cubicBezTo>
                      <a:pt x="0" y="137414"/>
                      <a:pt x="0" y="137414"/>
                      <a:pt x="0" y="137414"/>
                    </a:cubicBezTo>
                    <a:cubicBezTo>
                      <a:pt x="167513" y="618236"/>
                      <a:pt x="167513" y="618236"/>
                      <a:pt x="167513" y="618236"/>
                    </a:cubicBezTo>
                    <a:cubicBezTo>
                      <a:pt x="68580" y="793750"/>
                      <a:pt x="15240" y="992124"/>
                      <a:pt x="15240" y="1198245"/>
                    </a:cubicBezTo>
                    <a:cubicBezTo>
                      <a:pt x="15240" y="1862201"/>
                      <a:pt x="556006" y="2404110"/>
                      <a:pt x="1211072" y="2404110"/>
                    </a:cubicBezTo>
                    <a:cubicBezTo>
                      <a:pt x="4943221" y="2404110"/>
                      <a:pt x="4943221" y="2404110"/>
                      <a:pt x="4943221" y="2404110"/>
                    </a:cubicBezTo>
                    <a:cubicBezTo>
                      <a:pt x="5605907" y="2404110"/>
                      <a:pt x="6146673" y="1862201"/>
                      <a:pt x="6146673" y="1198245"/>
                    </a:cubicBezTo>
                    <a:cubicBezTo>
                      <a:pt x="6146673" y="541909"/>
                      <a:pt x="5605907" y="0"/>
                      <a:pt x="4943221" y="0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49" id="49"/>
            <p:cNvGrpSpPr/>
            <p:nvPr/>
          </p:nvGrpSpPr>
          <p:grpSpPr>
            <a:xfrm rot="0">
              <a:off x="315138" y="309585"/>
              <a:ext cx="1695776" cy="1698553"/>
              <a:chOff x="0" y="0"/>
              <a:chExt cx="1758960" cy="1761840"/>
            </a:xfrm>
          </p:grpSpPr>
          <p:sp>
            <p:nvSpPr>
              <p:cNvPr name="Freeform 50" id="50"/>
              <p:cNvSpPr/>
              <p:nvPr/>
            </p:nvSpPr>
            <p:spPr>
              <a:xfrm flipH="false" flipV="false" rot="0">
                <a:off x="0" y="0"/>
                <a:ext cx="1758950" cy="1761744"/>
              </a:xfrm>
              <a:custGeom>
                <a:avLst/>
                <a:gdLst/>
                <a:ahLst/>
                <a:cxnLst/>
                <a:rect r="r" b="b" t="t" l="l"/>
                <a:pathLst>
                  <a:path h="1761744" w="1758950">
                    <a:moveTo>
                      <a:pt x="0" y="880872"/>
                    </a:moveTo>
                    <a:cubicBezTo>
                      <a:pt x="0" y="394462"/>
                      <a:pt x="393700" y="0"/>
                      <a:pt x="879475" y="0"/>
                    </a:cubicBezTo>
                    <a:cubicBezTo>
                      <a:pt x="1365250" y="0"/>
                      <a:pt x="1758950" y="394462"/>
                      <a:pt x="1758950" y="880872"/>
                    </a:cubicBezTo>
                    <a:cubicBezTo>
                      <a:pt x="1758950" y="1367282"/>
                      <a:pt x="1365250" y="1761744"/>
                      <a:pt x="879475" y="1761744"/>
                    </a:cubicBezTo>
                    <a:cubicBezTo>
                      <a:pt x="393700" y="1761744"/>
                      <a:pt x="0" y="1367409"/>
                      <a:pt x="0" y="88087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Freeform 51" id="51"/>
            <p:cNvSpPr/>
            <p:nvPr/>
          </p:nvSpPr>
          <p:spPr>
            <a:xfrm flipH="false" flipV="false" rot="0">
              <a:off x="556579" y="574560"/>
              <a:ext cx="1212894" cy="1206279"/>
            </a:xfrm>
            <a:custGeom>
              <a:avLst/>
              <a:gdLst/>
              <a:ahLst/>
              <a:cxnLst/>
              <a:rect r="r" b="b" t="t" l="l"/>
              <a:pathLst>
                <a:path h="1206279" w="1212894">
                  <a:moveTo>
                    <a:pt x="0" y="0"/>
                  </a:moveTo>
                  <a:lnTo>
                    <a:pt x="1212895" y="0"/>
                  </a:lnTo>
                  <a:lnTo>
                    <a:pt x="1212895" y="1206279"/>
                  </a:lnTo>
                  <a:lnTo>
                    <a:pt x="0" y="12062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2" id="52"/>
            <p:cNvSpPr txBox="true"/>
            <p:nvPr/>
          </p:nvSpPr>
          <p:spPr>
            <a:xfrm rot="0">
              <a:off x="2255325" y="715561"/>
              <a:ext cx="3182691" cy="84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302"/>
                </a:lnSpc>
                <a:spcBef>
                  <a:spcPct val="0"/>
                </a:spcBef>
              </a:pPr>
              <a:r>
                <a:rPr lang="en-US" b="true" sz="3842" spc="38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Python</a:t>
              </a:r>
            </a:p>
          </p:txBody>
        </p:sp>
      </p:grpSp>
      <p:grpSp>
        <p:nvGrpSpPr>
          <p:cNvPr name="Group 53" id="53"/>
          <p:cNvGrpSpPr/>
          <p:nvPr/>
        </p:nvGrpSpPr>
        <p:grpSpPr>
          <a:xfrm rot="0">
            <a:off x="11215818" y="5200187"/>
            <a:ext cx="4727072" cy="1735689"/>
            <a:chOff x="0" y="0"/>
            <a:chExt cx="6302763" cy="2314252"/>
          </a:xfrm>
        </p:grpSpPr>
        <p:grpSp>
          <p:nvGrpSpPr>
            <p:cNvPr name="Group 54" id="54"/>
            <p:cNvGrpSpPr/>
            <p:nvPr/>
          </p:nvGrpSpPr>
          <p:grpSpPr>
            <a:xfrm rot="0">
              <a:off x="0" y="0"/>
              <a:ext cx="6302763" cy="2314252"/>
              <a:chOff x="0" y="0"/>
              <a:chExt cx="6537600" cy="2400480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6537452" cy="2400554"/>
              </a:xfrm>
              <a:custGeom>
                <a:avLst/>
                <a:gdLst/>
                <a:ahLst/>
                <a:cxnLst/>
                <a:rect r="r" b="b" t="t" l="l"/>
                <a:pathLst>
                  <a:path h="2400554" w="6537452">
                    <a:moveTo>
                      <a:pt x="5333746" y="0"/>
                    </a:moveTo>
                    <a:cubicBezTo>
                      <a:pt x="1607693" y="0"/>
                      <a:pt x="1607693" y="0"/>
                      <a:pt x="1607693" y="0"/>
                    </a:cubicBezTo>
                    <a:cubicBezTo>
                      <a:pt x="1036320" y="0"/>
                      <a:pt x="548640" y="403860"/>
                      <a:pt x="434340" y="945007"/>
                    </a:cubicBezTo>
                    <a:cubicBezTo>
                      <a:pt x="0" y="1204087"/>
                      <a:pt x="0" y="1204087"/>
                      <a:pt x="0" y="1204087"/>
                    </a:cubicBezTo>
                    <a:cubicBezTo>
                      <a:pt x="434340" y="1447927"/>
                      <a:pt x="434340" y="1447927"/>
                      <a:pt x="434340" y="1447927"/>
                    </a:cubicBezTo>
                    <a:cubicBezTo>
                      <a:pt x="548640" y="1996567"/>
                      <a:pt x="1028700" y="2400554"/>
                      <a:pt x="1607693" y="2400554"/>
                    </a:cubicBezTo>
                    <a:cubicBezTo>
                      <a:pt x="5333619" y="2400554"/>
                      <a:pt x="5333619" y="2400554"/>
                      <a:pt x="5333619" y="2400554"/>
                    </a:cubicBezTo>
                    <a:cubicBezTo>
                      <a:pt x="5996559" y="2400554"/>
                      <a:pt x="6537452" y="1859534"/>
                      <a:pt x="6537452" y="1196467"/>
                    </a:cubicBezTo>
                    <a:cubicBezTo>
                      <a:pt x="6537452" y="533400"/>
                      <a:pt x="5996559" y="0"/>
                      <a:pt x="5333746" y="0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56" id="56"/>
            <p:cNvGrpSpPr/>
            <p:nvPr/>
          </p:nvGrpSpPr>
          <p:grpSpPr>
            <a:xfrm rot="0">
              <a:off x="704970" y="308891"/>
              <a:ext cx="1695776" cy="1695776"/>
              <a:chOff x="0" y="0"/>
              <a:chExt cx="1758960" cy="1758960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1758950" cy="1758950"/>
              </a:xfrm>
              <a:custGeom>
                <a:avLst/>
                <a:gdLst/>
                <a:ahLst/>
                <a:cxnLst/>
                <a:rect r="r" b="b" t="t" l="l"/>
                <a:pathLst>
                  <a:path h="1758950" w="1758950">
                    <a:moveTo>
                      <a:pt x="0" y="879475"/>
                    </a:moveTo>
                    <a:cubicBezTo>
                      <a:pt x="0" y="393700"/>
                      <a:pt x="393700" y="0"/>
                      <a:pt x="879475" y="0"/>
                    </a:cubicBezTo>
                    <a:cubicBezTo>
                      <a:pt x="1365250" y="0"/>
                      <a:pt x="1758950" y="393700"/>
                      <a:pt x="1758950" y="879475"/>
                    </a:cubicBezTo>
                    <a:cubicBezTo>
                      <a:pt x="1758950" y="1365250"/>
                      <a:pt x="1365250" y="1758950"/>
                      <a:pt x="879475" y="1758950"/>
                    </a:cubicBezTo>
                    <a:cubicBezTo>
                      <a:pt x="393700" y="1758950"/>
                      <a:pt x="0" y="1365250"/>
                      <a:pt x="0" y="879475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Freeform 58" id="58"/>
            <p:cNvSpPr/>
            <p:nvPr/>
          </p:nvSpPr>
          <p:spPr>
            <a:xfrm flipH="false" flipV="false" rot="0">
              <a:off x="1032498" y="563007"/>
              <a:ext cx="1040720" cy="1187544"/>
            </a:xfrm>
            <a:custGeom>
              <a:avLst/>
              <a:gdLst/>
              <a:ahLst/>
              <a:cxnLst/>
              <a:rect r="r" b="b" t="t" l="l"/>
              <a:pathLst>
                <a:path h="1187544" w="1040720">
                  <a:moveTo>
                    <a:pt x="0" y="0"/>
                  </a:moveTo>
                  <a:lnTo>
                    <a:pt x="1040720" y="0"/>
                  </a:lnTo>
                  <a:lnTo>
                    <a:pt x="1040720" y="1187544"/>
                  </a:lnTo>
                  <a:lnTo>
                    <a:pt x="0" y="11875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9" id="59"/>
            <p:cNvSpPr txBox="true"/>
            <p:nvPr/>
          </p:nvSpPr>
          <p:spPr>
            <a:xfrm rot="0">
              <a:off x="2645156" y="629825"/>
              <a:ext cx="3568922" cy="84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302"/>
                </a:lnSpc>
                <a:spcBef>
                  <a:spcPct val="0"/>
                </a:spcBef>
              </a:pPr>
              <a:r>
                <a:rPr lang="en-US" b="true" sz="3842" spc="38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HTML</a:t>
              </a:r>
            </a:p>
          </p:txBody>
        </p:sp>
      </p:grpSp>
      <p:grpSp>
        <p:nvGrpSpPr>
          <p:cNvPr name="Group 60" id="60"/>
          <p:cNvGrpSpPr/>
          <p:nvPr/>
        </p:nvGrpSpPr>
        <p:grpSpPr>
          <a:xfrm rot="1592761">
            <a:off x="10290827" y="4242018"/>
            <a:ext cx="810058" cy="1593044"/>
            <a:chOff x="0" y="0"/>
            <a:chExt cx="1120320" cy="2203200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5334" y="3937"/>
              <a:ext cx="1114933" cy="2184654"/>
            </a:xfrm>
            <a:custGeom>
              <a:avLst/>
              <a:gdLst/>
              <a:ahLst/>
              <a:cxnLst/>
              <a:rect r="r" b="b" t="t" l="l"/>
              <a:pathLst>
                <a:path h="2184654" w="1114933">
                  <a:moveTo>
                    <a:pt x="20955" y="0"/>
                  </a:moveTo>
                  <a:cubicBezTo>
                    <a:pt x="640588" y="543560"/>
                    <a:pt x="1053719" y="1316863"/>
                    <a:pt x="1114933" y="2182368"/>
                  </a:cubicBezTo>
                  <a:lnTo>
                    <a:pt x="1083310" y="2184654"/>
                  </a:lnTo>
                  <a:cubicBezTo>
                    <a:pt x="1022731" y="1327912"/>
                    <a:pt x="613791" y="562229"/>
                    <a:pt x="0" y="23749"/>
                  </a:cubicBezTo>
                  <a:close/>
                </a:path>
              </a:pathLst>
            </a:custGeom>
            <a:solidFill>
              <a:srgbClr val="414042"/>
            </a:solidFill>
          </p:spPr>
        </p:sp>
      </p:grpSp>
      <p:grpSp>
        <p:nvGrpSpPr>
          <p:cNvPr name="Group 62" id="62"/>
          <p:cNvGrpSpPr/>
          <p:nvPr/>
        </p:nvGrpSpPr>
        <p:grpSpPr>
          <a:xfrm rot="0">
            <a:off x="10502972" y="3977552"/>
            <a:ext cx="385767" cy="385767"/>
            <a:chOff x="0" y="0"/>
            <a:chExt cx="514355" cy="514355"/>
          </a:xfrm>
        </p:grpSpPr>
        <p:grpSp>
          <p:nvGrpSpPr>
            <p:cNvPr name="Group 63" id="63"/>
            <p:cNvGrpSpPr/>
            <p:nvPr/>
          </p:nvGrpSpPr>
          <p:grpSpPr>
            <a:xfrm rot="0">
              <a:off x="0" y="0"/>
              <a:ext cx="514355" cy="514355"/>
              <a:chOff x="0" y="0"/>
              <a:chExt cx="533520" cy="533520"/>
            </a:xfrm>
          </p:grpSpPr>
          <p:sp>
            <p:nvSpPr>
              <p:cNvPr name="Freeform 64" id="64"/>
              <p:cNvSpPr/>
              <p:nvPr/>
            </p:nvSpPr>
            <p:spPr>
              <a:xfrm flipH="false" flipV="false" rot="0">
                <a:off x="0" y="0"/>
                <a:ext cx="533527" cy="533527"/>
              </a:xfrm>
              <a:custGeom>
                <a:avLst/>
                <a:gdLst/>
                <a:ahLst/>
                <a:cxnLst/>
                <a:rect r="r" b="b" t="t" l="l"/>
                <a:pathLst>
                  <a:path h="533527" w="533527">
                    <a:moveTo>
                      <a:pt x="0" y="266700"/>
                    </a:moveTo>
                    <a:cubicBezTo>
                      <a:pt x="0" y="119380"/>
                      <a:pt x="119380" y="0"/>
                      <a:pt x="266700" y="0"/>
                    </a:cubicBezTo>
                    <a:lnTo>
                      <a:pt x="266700" y="22352"/>
                    </a:lnTo>
                    <a:lnTo>
                      <a:pt x="266700" y="0"/>
                    </a:lnTo>
                    <a:cubicBezTo>
                      <a:pt x="414020" y="0"/>
                      <a:pt x="533400" y="119380"/>
                      <a:pt x="533400" y="266700"/>
                    </a:cubicBezTo>
                    <a:lnTo>
                      <a:pt x="511175" y="266700"/>
                    </a:lnTo>
                    <a:lnTo>
                      <a:pt x="533527" y="266700"/>
                    </a:lnTo>
                    <a:cubicBezTo>
                      <a:pt x="533527" y="414020"/>
                      <a:pt x="414147" y="533400"/>
                      <a:pt x="266827" y="533400"/>
                    </a:cubicBezTo>
                    <a:lnTo>
                      <a:pt x="266827" y="511175"/>
                    </a:lnTo>
                    <a:lnTo>
                      <a:pt x="266827" y="533527"/>
                    </a:lnTo>
                    <a:cubicBezTo>
                      <a:pt x="119507" y="533527"/>
                      <a:pt x="127" y="414147"/>
                      <a:pt x="127" y="266827"/>
                    </a:cubicBezTo>
                    <a:lnTo>
                      <a:pt x="22352" y="266827"/>
                    </a:lnTo>
                    <a:lnTo>
                      <a:pt x="44577" y="266827"/>
                    </a:lnTo>
                    <a:lnTo>
                      <a:pt x="22352" y="266827"/>
                    </a:lnTo>
                    <a:lnTo>
                      <a:pt x="0" y="266827"/>
                    </a:lnTo>
                    <a:moveTo>
                      <a:pt x="44577" y="266827"/>
                    </a:moveTo>
                    <a:cubicBezTo>
                      <a:pt x="44577" y="279146"/>
                      <a:pt x="34544" y="289179"/>
                      <a:pt x="22225" y="289179"/>
                    </a:cubicBezTo>
                    <a:cubicBezTo>
                      <a:pt x="9906" y="289179"/>
                      <a:pt x="0" y="279146"/>
                      <a:pt x="0" y="266700"/>
                    </a:cubicBezTo>
                    <a:cubicBezTo>
                      <a:pt x="0" y="254254"/>
                      <a:pt x="10033" y="244348"/>
                      <a:pt x="22352" y="244348"/>
                    </a:cubicBezTo>
                    <a:cubicBezTo>
                      <a:pt x="34671" y="244348"/>
                      <a:pt x="44704" y="254381"/>
                      <a:pt x="44704" y="266700"/>
                    </a:cubicBezTo>
                    <a:cubicBezTo>
                      <a:pt x="44704" y="389382"/>
                      <a:pt x="144145" y="488823"/>
                      <a:pt x="266827" y="488823"/>
                    </a:cubicBezTo>
                    <a:cubicBezTo>
                      <a:pt x="389509" y="488823"/>
                      <a:pt x="488823" y="389382"/>
                      <a:pt x="488823" y="266700"/>
                    </a:cubicBezTo>
                    <a:cubicBezTo>
                      <a:pt x="488823" y="144018"/>
                      <a:pt x="389382" y="44577"/>
                      <a:pt x="266700" y="44577"/>
                    </a:cubicBezTo>
                    <a:lnTo>
                      <a:pt x="266700" y="22352"/>
                    </a:lnTo>
                    <a:lnTo>
                      <a:pt x="266700" y="44577"/>
                    </a:lnTo>
                    <a:cubicBezTo>
                      <a:pt x="144145" y="44577"/>
                      <a:pt x="44577" y="144145"/>
                      <a:pt x="44577" y="266700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65" id="65"/>
            <p:cNvGrpSpPr/>
            <p:nvPr/>
          </p:nvGrpSpPr>
          <p:grpSpPr>
            <a:xfrm rot="0">
              <a:off x="131192" y="131192"/>
              <a:ext cx="251278" cy="251278"/>
              <a:chOff x="0" y="0"/>
              <a:chExt cx="260640" cy="260640"/>
            </a:xfrm>
          </p:grpSpPr>
          <p:sp>
            <p:nvSpPr>
              <p:cNvPr name="Freeform 66" id="66"/>
              <p:cNvSpPr/>
              <p:nvPr/>
            </p:nvSpPr>
            <p:spPr>
              <a:xfrm flipH="false" flipV="false" rot="0">
                <a:off x="0" y="0"/>
                <a:ext cx="260604" cy="260604"/>
              </a:xfrm>
              <a:custGeom>
                <a:avLst/>
                <a:gdLst/>
                <a:ahLst/>
                <a:cxnLst/>
                <a:rect r="r" b="b" t="t" l="l"/>
                <a:pathLst>
                  <a:path h="260604" w="260604">
                    <a:moveTo>
                      <a:pt x="0" y="130302"/>
                    </a:moveTo>
                    <a:cubicBezTo>
                      <a:pt x="0" y="58293"/>
                      <a:pt x="58293" y="0"/>
                      <a:pt x="130302" y="0"/>
                    </a:cubicBezTo>
                    <a:cubicBezTo>
                      <a:pt x="202311" y="0"/>
                      <a:pt x="260604" y="58293"/>
                      <a:pt x="260604" y="130302"/>
                    </a:cubicBezTo>
                    <a:cubicBezTo>
                      <a:pt x="260604" y="202311"/>
                      <a:pt x="202311" y="260604"/>
                      <a:pt x="130302" y="260604"/>
                    </a:cubicBezTo>
                    <a:cubicBezTo>
                      <a:pt x="58293" y="260604"/>
                      <a:pt x="0" y="202311"/>
                      <a:pt x="0" y="130302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64040" y="5200187"/>
            <a:ext cx="810058" cy="1600333"/>
            <a:chOff x="0" y="0"/>
            <a:chExt cx="1120320" cy="22132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5334" y="14732"/>
              <a:ext cx="1114933" cy="2194560"/>
            </a:xfrm>
            <a:custGeom>
              <a:avLst/>
              <a:gdLst/>
              <a:ahLst/>
              <a:cxnLst/>
              <a:rect r="r" b="b" t="t" l="l"/>
              <a:pathLst>
                <a:path h="2194560" w="1114933">
                  <a:moveTo>
                    <a:pt x="1114933" y="2159"/>
                  </a:moveTo>
                  <a:cubicBezTo>
                    <a:pt x="1053719" y="876173"/>
                    <a:pt x="640588" y="1650365"/>
                    <a:pt x="20955" y="2194560"/>
                  </a:cubicBezTo>
                  <a:lnTo>
                    <a:pt x="0" y="2170811"/>
                  </a:lnTo>
                  <a:cubicBezTo>
                    <a:pt x="613791" y="1631823"/>
                    <a:pt x="1022731" y="865251"/>
                    <a:pt x="1083310" y="0"/>
                  </a:cubicBezTo>
                  <a:close/>
                </a:path>
              </a:pathLst>
            </a:custGeom>
            <a:solidFill>
              <a:srgbClr val="414042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064040" y="3276561"/>
            <a:ext cx="810058" cy="1593044"/>
            <a:chOff x="0" y="0"/>
            <a:chExt cx="1120320" cy="22032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5334" y="3937"/>
              <a:ext cx="1114933" cy="2184654"/>
            </a:xfrm>
            <a:custGeom>
              <a:avLst/>
              <a:gdLst/>
              <a:ahLst/>
              <a:cxnLst/>
              <a:rect r="r" b="b" t="t" l="l"/>
              <a:pathLst>
                <a:path h="2184654" w="1114933">
                  <a:moveTo>
                    <a:pt x="20955" y="0"/>
                  </a:moveTo>
                  <a:cubicBezTo>
                    <a:pt x="640588" y="543560"/>
                    <a:pt x="1053719" y="1316863"/>
                    <a:pt x="1114933" y="2182368"/>
                  </a:cubicBezTo>
                  <a:lnTo>
                    <a:pt x="1083310" y="2184654"/>
                  </a:lnTo>
                  <a:cubicBezTo>
                    <a:pt x="1022731" y="1327912"/>
                    <a:pt x="613791" y="562229"/>
                    <a:pt x="0" y="23749"/>
                  </a:cubicBezTo>
                  <a:close/>
                </a:path>
              </a:pathLst>
            </a:custGeom>
            <a:solidFill>
              <a:srgbClr val="41404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744911" y="2984502"/>
            <a:ext cx="385767" cy="386287"/>
            <a:chOff x="0" y="0"/>
            <a:chExt cx="514355" cy="51505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514355" cy="515050"/>
              <a:chOff x="0" y="0"/>
              <a:chExt cx="533520" cy="53424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533527" cy="534289"/>
              </a:xfrm>
              <a:custGeom>
                <a:avLst/>
                <a:gdLst/>
                <a:ahLst/>
                <a:cxnLst/>
                <a:rect r="r" b="b" t="t" l="l"/>
                <a:pathLst>
                  <a:path h="534289" w="533527">
                    <a:moveTo>
                      <a:pt x="0" y="267081"/>
                    </a:moveTo>
                    <a:cubicBezTo>
                      <a:pt x="0" y="119634"/>
                      <a:pt x="119380" y="0"/>
                      <a:pt x="266700" y="0"/>
                    </a:cubicBezTo>
                    <a:lnTo>
                      <a:pt x="266700" y="22352"/>
                    </a:lnTo>
                    <a:lnTo>
                      <a:pt x="266700" y="0"/>
                    </a:lnTo>
                    <a:cubicBezTo>
                      <a:pt x="414020" y="0"/>
                      <a:pt x="533400" y="119634"/>
                      <a:pt x="533400" y="267081"/>
                    </a:cubicBezTo>
                    <a:lnTo>
                      <a:pt x="511175" y="267081"/>
                    </a:lnTo>
                    <a:lnTo>
                      <a:pt x="533527" y="267081"/>
                    </a:lnTo>
                    <a:cubicBezTo>
                      <a:pt x="533527" y="414528"/>
                      <a:pt x="414147" y="534162"/>
                      <a:pt x="266827" y="534162"/>
                    </a:cubicBezTo>
                    <a:lnTo>
                      <a:pt x="266827" y="511937"/>
                    </a:lnTo>
                    <a:lnTo>
                      <a:pt x="266827" y="534289"/>
                    </a:lnTo>
                    <a:cubicBezTo>
                      <a:pt x="119507" y="534289"/>
                      <a:pt x="127" y="414655"/>
                      <a:pt x="127" y="267208"/>
                    </a:cubicBezTo>
                    <a:lnTo>
                      <a:pt x="22352" y="267208"/>
                    </a:lnTo>
                    <a:lnTo>
                      <a:pt x="44577" y="267208"/>
                    </a:lnTo>
                    <a:lnTo>
                      <a:pt x="22352" y="267208"/>
                    </a:lnTo>
                    <a:lnTo>
                      <a:pt x="0" y="267208"/>
                    </a:lnTo>
                    <a:moveTo>
                      <a:pt x="44577" y="267208"/>
                    </a:moveTo>
                    <a:cubicBezTo>
                      <a:pt x="44577" y="279527"/>
                      <a:pt x="34544" y="289560"/>
                      <a:pt x="22225" y="289560"/>
                    </a:cubicBezTo>
                    <a:cubicBezTo>
                      <a:pt x="9906" y="289560"/>
                      <a:pt x="0" y="279400"/>
                      <a:pt x="0" y="267081"/>
                    </a:cubicBezTo>
                    <a:cubicBezTo>
                      <a:pt x="0" y="254762"/>
                      <a:pt x="10033" y="244729"/>
                      <a:pt x="22352" y="244729"/>
                    </a:cubicBezTo>
                    <a:cubicBezTo>
                      <a:pt x="34671" y="244729"/>
                      <a:pt x="44704" y="254762"/>
                      <a:pt x="44704" y="267081"/>
                    </a:cubicBezTo>
                    <a:cubicBezTo>
                      <a:pt x="44704" y="390017"/>
                      <a:pt x="144145" y="489585"/>
                      <a:pt x="266827" y="489585"/>
                    </a:cubicBezTo>
                    <a:cubicBezTo>
                      <a:pt x="389509" y="489585"/>
                      <a:pt x="488950" y="390017"/>
                      <a:pt x="488950" y="267081"/>
                    </a:cubicBezTo>
                    <a:cubicBezTo>
                      <a:pt x="488950" y="144145"/>
                      <a:pt x="389382" y="44577"/>
                      <a:pt x="266700" y="44577"/>
                    </a:cubicBezTo>
                    <a:lnTo>
                      <a:pt x="266700" y="22352"/>
                    </a:lnTo>
                    <a:lnTo>
                      <a:pt x="266700" y="44577"/>
                    </a:lnTo>
                    <a:cubicBezTo>
                      <a:pt x="144018" y="44577"/>
                      <a:pt x="44577" y="144145"/>
                      <a:pt x="44577" y="267081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131192" y="131886"/>
              <a:ext cx="251278" cy="251278"/>
              <a:chOff x="0" y="0"/>
              <a:chExt cx="260640" cy="26064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60604" cy="260604"/>
              </a:xfrm>
              <a:custGeom>
                <a:avLst/>
                <a:gdLst/>
                <a:ahLst/>
                <a:cxnLst/>
                <a:rect r="r" b="b" t="t" l="l"/>
                <a:pathLst>
                  <a:path h="260604" w="260604">
                    <a:moveTo>
                      <a:pt x="0" y="130302"/>
                    </a:moveTo>
                    <a:cubicBezTo>
                      <a:pt x="0" y="58293"/>
                      <a:pt x="58293" y="0"/>
                      <a:pt x="130302" y="0"/>
                    </a:cubicBezTo>
                    <a:cubicBezTo>
                      <a:pt x="202311" y="0"/>
                      <a:pt x="260604" y="58293"/>
                      <a:pt x="260604" y="130302"/>
                    </a:cubicBezTo>
                    <a:cubicBezTo>
                      <a:pt x="260604" y="202311"/>
                      <a:pt x="202311" y="260604"/>
                      <a:pt x="130302" y="260604"/>
                    </a:cubicBezTo>
                    <a:cubicBezTo>
                      <a:pt x="58293" y="260604"/>
                      <a:pt x="0" y="202311"/>
                      <a:pt x="0" y="130302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</p:grpSp>
      <p:grpSp>
        <p:nvGrpSpPr>
          <p:cNvPr name="Group 11" id="11"/>
          <p:cNvGrpSpPr/>
          <p:nvPr/>
        </p:nvGrpSpPr>
        <p:grpSpPr>
          <a:xfrm rot="0">
            <a:off x="10438990" y="5875149"/>
            <a:ext cx="385767" cy="385767"/>
            <a:chOff x="0" y="0"/>
            <a:chExt cx="514355" cy="514355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514355" cy="514355"/>
              <a:chOff x="0" y="0"/>
              <a:chExt cx="533520" cy="53352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533527" cy="533527"/>
              </a:xfrm>
              <a:custGeom>
                <a:avLst/>
                <a:gdLst/>
                <a:ahLst/>
                <a:cxnLst/>
                <a:rect r="r" b="b" t="t" l="l"/>
                <a:pathLst>
                  <a:path h="533527" w="533527">
                    <a:moveTo>
                      <a:pt x="0" y="266700"/>
                    </a:moveTo>
                    <a:cubicBezTo>
                      <a:pt x="0" y="119380"/>
                      <a:pt x="119380" y="0"/>
                      <a:pt x="266700" y="0"/>
                    </a:cubicBezTo>
                    <a:lnTo>
                      <a:pt x="266700" y="22352"/>
                    </a:lnTo>
                    <a:lnTo>
                      <a:pt x="266700" y="0"/>
                    </a:lnTo>
                    <a:cubicBezTo>
                      <a:pt x="414020" y="0"/>
                      <a:pt x="533400" y="119380"/>
                      <a:pt x="533400" y="266700"/>
                    </a:cubicBezTo>
                    <a:lnTo>
                      <a:pt x="511175" y="266700"/>
                    </a:lnTo>
                    <a:lnTo>
                      <a:pt x="533527" y="266700"/>
                    </a:lnTo>
                    <a:cubicBezTo>
                      <a:pt x="533527" y="414020"/>
                      <a:pt x="414147" y="533400"/>
                      <a:pt x="266827" y="533400"/>
                    </a:cubicBezTo>
                    <a:lnTo>
                      <a:pt x="266827" y="511175"/>
                    </a:lnTo>
                    <a:lnTo>
                      <a:pt x="266827" y="533527"/>
                    </a:lnTo>
                    <a:cubicBezTo>
                      <a:pt x="119507" y="533527"/>
                      <a:pt x="127" y="414147"/>
                      <a:pt x="127" y="266827"/>
                    </a:cubicBezTo>
                    <a:lnTo>
                      <a:pt x="22352" y="266827"/>
                    </a:lnTo>
                    <a:lnTo>
                      <a:pt x="44577" y="266827"/>
                    </a:lnTo>
                    <a:lnTo>
                      <a:pt x="22352" y="266827"/>
                    </a:lnTo>
                    <a:lnTo>
                      <a:pt x="0" y="266827"/>
                    </a:lnTo>
                    <a:moveTo>
                      <a:pt x="44577" y="266827"/>
                    </a:moveTo>
                    <a:cubicBezTo>
                      <a:pt x="44577" y="279146"/>
                      <a:pt x="34544" y="289179"/>
                      <a:pt x="22225" y="289179"/>
                    </a:cubicBezTo>
                    <a:cubicBezTo>
                      <a:pt x="9906" y="289179"/>
                      <a:pt x="0" y="279146"/>
                      <a:pt x="0" y="266700"/>
                    </a:cubicBezTo>
                    <a:cubicBezTo>
                      <a:pt x="0" y="254254"/>
                      <a:pt x="10033" y="244348"/>
                      <a:pt x="22352" y="244348"/>
                    </a:cubicBezTo>
                    <a:cubicBezTo>
                      <a:pt x="34671" y="244348"/>
                      <a:pt x="44704" y="254381"/>
                      <a:pt x="44704" y="266700"/>
                    </a:cubicBezTo>
                    <a:cubicBezTo>
                      <a:pt x="44704" y="389382"/>
                      <a:pt x="144145" y="488823"/>
                      <a:pt x="266827" y="488823"/>
                    </a:cubicBezTo>
                    <a:cubicBezTo>
                      <a:pt x="389509" y="488823"/>
                      <a:pt x="488823" y="389382"/>
                      <a:pt x="488823" y="266700"/>
                    </a:cubicBezTo>
                    <a:cubicBezTo>
                      <a:pt x="488823" y="144018"/>
                      <a:pt x="389382" y="44577"/>
                      <a:pt x="266700" y="44577"/>
                    </a:cubicBezTo>
                    <a:lnTo>
                      <a:pt x="266700" y="22352"/>
                    </a:lnTo>
                    <a:lnTo>
                      <a:pt x="266700" y="44577"/>
                    </a:lnTo>
                    <a:cubicBezTo>
                      <a:pt x="144145" y="44577"/>
                      <a:pt x="44577" y="144145"/>
                      <a:pt x="44577" y="266700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14" id="14"/>
            <p:cNvGrpSpPr/>
            <p:nvPr/>
          </p:nvGrpSpPr>
          <p:grpSpPr>
            <a:xfrm rot="0">
              <a:off x="131192" y="131192"/>
              <a:ext cx="251278" cy="251278"/>
              <a:chOff x="0" y="0"/>
              <a:chExt cx="260640" cy="26064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260604" cy="260604"/>
              </a:xfrm>
              <a:custGeom>
                <a:avLst/>
                <a:gdLst/>
                <a:ahLst/>
                <a:cxnLst/>
                <a:rect r="r" b="b" t="t" l="l"/>
                <a:pathLst>
                  <a:path h="260604" w="260604">
                    <a:moveTo>
                      <a:pt x="0" y="130302"/>
                    </a:moveTo>
                    <a:cubicBezTo>
                      <a:pt x="0" y="58293"/>
                      <a:pt x="58293" y="0"/>
                      <a:pt x="130302" y="0"/>
                    </a:cubicBezTo>
                    <a:cubicBezTo>
                      <a:pt x="202311" y="0"/>
                      <a:pt x="260604" y="58293"/>
                      <a:pt x="260604" y="130302"/>
                    </a:cubicBezTo>
                    <a:cubicBezTo>
                      <a:pt x="260604" y="202311"/>
                      <a:pt x="202311" y="260604"/>
                      <a:pt x="130302" y="260604"/>
                    </a:cubicBezTo>
                    <a:cubicBezTo>
                      <a:pt x="58293" y="260604"/>
                      <a:pt x="0" y="202311"/>
                      <a:pt x="0" y="130302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</p:grpSp>
      <p:grpSp>
        <p:nvGrpSpPr>
          <p:cNvPr name="Group 16" id="16"/>
          <p:cNvGrpSpPr/>
          <p:nvPr/>
        </p:nvGrpSpPr>
        <p:grpSpPr>
          <a:xfrm rot="0">
            <a:off x="9744911" y="6706291"/>
            <a:ext cx="385767" cy="383164"/>
            <a:chOff x="0" y="0"/>
            <a:chExt cx="514355" cy="510885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514355" cy="510885"/>
              <a:chOff x="0" y="0"/>
              <a:chExt cx="533520" cy="52992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533527" cy="529971"/>
              </a:xfrm>
              <a:custGeom>
                <a:avLst/>
                <a:gdLst/>
                <a:ahLst/>
                <a:cxnLst/>
                <a:rect r="r" b="b" t="t" l="l"/>
                <a:pathLst>
                  <a:path h="529971" w="533527">
                    <a:moveTo>
                      <a:pt x="0" y="264922"/>
                    </a:moveTo>
                    <a:cubicBezTo>
                      <a:pt x="0" y="118491"/>
                      <a:pt x="119634" y="0"/>
                      <a:pt x="266700" y="0"/>
                    </a:cubicBezTo>
                    <a:lnTo>
                      <a:pt x="266700" y="22352"/>
                    </a:lnTo>
                    <a:lnTo>
                      <a:pt x="266700" y="0"/>
                    </a:lnTo>
                    <a:cubicBezTo>
                      <a:pt x="413893" y="0"/>
                      <a:pt x="533400" y="118491"/>
                      <a:pt x="533400" y="264922"/>
                    </a:cubicBezTo>
                    <a:lnTo>
                      <a:pt x="511175" y="264922"/>
                    </a:lnTo>
                    <a:lnTo>
                      <a:pt x="533527" y="264922"/>
                    </a:lnTo>
                    <a:cubicBezTo>
                      <a:pt x="533527" y="411353"/>
                      <a:pt x="413893" y="529844"/>
                      <a:pt x="266827" y="529844"/>
                    </a:cubicBezTo>
                    <a:lnTo>
                      <a:pt x="266827" y="507619"/>
                    </a:lnTo>
                    <a:lnTo>
                      <a:pt x="266827" y="529971"/>
                    </a:lnTo>
                    <a:cubicBezTo>
                      <a:pt x="119634" y="529971"/>
                      <a:pt x="0" y="411480"/>
                      <a:pt x="0" y="264922"/>
                    </a:cubicBezTo>
                    <a:lnTo>
                      <a:pt x="22352" y="264922"/>
                    </a:lnTo>
                    <a:lnTo>
                      <a:pt x="44577" y="264922"/>
                    </a:lnTo>
                    <a:lnTo>
                      <a:pt x="22352" y="264922"/>
                    </a:lnTo>
                    <a:lnTo>
                      <a:pt x="0" y="264922"/>
                    </a:lnTo>
                    <a:moveTo>
                      <a:pt x="44577" y="264922"/>
                    </a:moveTo>
                    <a:cubicBezTo>
                      <a:pt x="44577" y="277241"/>
                      <a:pt x="34544" y="287274"/>
                      <a:pt x="22225" y="287274"/>
                    </a:cubicBezTo>
                    <a:cubicBezTo>
                      <a:pt x="9906" y="287274"/>
                      <a:pt x="0" y="277241"/>
                      <a:pt x="0" y="264922"/>
                    </a:cubicBezTo>
                    <a:cubicBezTo>
                      <a:pt x="0" y="252603"/>
                      <a:pt x="10033" y="242570"/>
                      <a:pt x="22352" y="242570"/>
                    </a:cubicBezTo>
                    <a:cubicBezTo>
                      <a:pt x="34671" y="242570"/>
                      <a:pt x="44704" y="252603"/>
                      <a:pt x="44704" y="264922"/>
                    </a:cubicBezTo>
                    <a:cubicBezTo>
                      <a:pt x="44704" y="386461"/>
                      <a:pt x="144018" y="485267"/>
                      <a:pt x="266827" y="485267"/>
                    </a:cubicBezTo>
                    <a:cubicBezTo>
                      <a:pt x="389636" y="485267"/>
                      <a:pt x="488950" y="386461"/>
                      <a:pt x="488950" y="264922"/>
                    </a:cubicBezTo>
                    <a:cubicBezTo>
                      <a:pt x="488950" y="143383"/>
                      <a:pt x="389636" y="44577"/>
                      <a:pt x="266700" y="44577"/>
                    </a:cubicBezTo>
                    <a:lnTo>
                      <a:pt x="266700" y="22352"/>
                    </a:lnTo>
                    <a:lnTo>
                      <a:pt x="266700" y="44577"/>
                    </a:lnTo>
                    <a:cubicBezTo>
                      <a:pt x="143891" y="44577"/>
                      <a:pt x="44577" y="143383"/>
                      <a:pt x="44577" y="264922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19" id="19"/>
            <p:cNvGrpSpPr/>
            <p:nvPr/>
          </p:nvGrpSpPr>
          <p:grpSpPr>
            <a:xfrm rot="0">
              <a:off x="131192" y="131192"/>
              <a:ext cx="251278" cy="247807"/>
              <a:chOff x="0" y="0"/>
              <a:chExt cx="260640" cy="25704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260604" cy="257048"/>
              </a:xfrm>
              <a:custGeom>
                <a:avLst/>
                <a:gdLst/>
                <a:ahLst/>
                <a:cxnLst/>
                <a:rect r="r" b="b" t="t" l="l"/>
                <a:pathLst>
                  <a:path h="257048" w="260604">
                    <a:moveTo>
                      <a:pt x="0" y="128524"/>
                    </a:moveTo>
                    <a:cubicBezTo>
                      <a:pt x="0" y="57531"/>
                      <a:pt x="58293" y="0"/>
                      <a:pt x="130302" y="0"/>
                    </a:cubicBezTo>
                    <a:cubicBezTo>
                      <a:pt x="202311" y="0"/>
                      <a:pt x="260604" y="57531"/>
                      <a:pt x="260604" y="128524"/>
                    </a:cubicBezTo>
                    <a:cubicBezTo>
                      <a:pt x="260604" y="199517"/>
                      <a:pt x="202311" y="257048"/>
                      <a:pt x="130302" y="257048"/>
                    </a:cubicBezTo>
                    <a:cubicBezTo>
                      <a:pt x="58293" y="257048"/>
                      <a:pt x="0" y="199517"/>
                      <a:pt x="0" y="128524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</p:grpSp>
      <p:grpSp>
        <p:nvGrpSpPr>
          <p:cNvPr name="Group 21" id="21"/>
          <p:cNvGrpSpPr/>
          <p:nvPr/>
        </p:nvGrpSpPr>
        <p:grpSpPr>
          <a:xfrm rot="0">
            <a:off x="6769667" y="3251051"/>
            <a:ext cx="3567690" cy="3574458"/>
            <a:chOff x="0" y="0"/>
            <a:chExt cx="4934160" cy="494352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934204" cy="4943475"/>
            </a:xfrm>
            <a:custGeom>
              <a:avLst/>
              <a:gdLst/>
              <a:ahLst/>
              <a:cxnLst/>
              <a:rect r="r" b="b" t="t" l="l"/>
              <a:pathLst>
                <a:path h="4943475" w="4934204">
                  <a:moveTo>
                    <a:pt x="0" y="2471801"/>
                  </a:moveTo>
                  <a:cubicBezTo>
                    <a:pt x="0" y="1106678"/>
                    <a:pt x="1104519" y="0"/>
                    <a:pt x="2467102" y="0"/>
                  </a:cubicBezTo>
                  <a:cubicBezTo>
                    <a:pt x="3829685" y="0"/>
                    <a:pt x="4934204" y="1106678"/>
                    <a:pt x="4934204" y="2471801"/>
                  </a:cubicBezTo>
                  <a:cubicBezTo>
                    <a:pt x="4934204" y="3836924"/>
                    <a:pt x="3829558" y="4943475"/>
                    <a:pt x="2467102" y="4943475"/>
                  </a:cubicBezTo>
                  <a:cubicBezTo>
                    <a:pt x="1104646" y="4943475"/>
                    <a:pt x="0" y="3836924"/>
                    <a:pt x="0" y="2471801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-2343983" y="7089454"/>
            <a:ext cx="7092705" cy="7092705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5942890" y="-1619080"/>
            <a:ext cx="3754024" cy="3754024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3485676" y="8502066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19" y="0"/>
                </a:lnTo>
                <a:lnTo>
                  <a:pt x="4687319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-2017533" y="-2191570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7760520" y="3967392"/>
            <a:ext cx="1383480" cy="1373418"/>
          </a:xfrm>
          <a:custGeom>
            <a:avLst/>
            <a:gdLst/>
            <a:ahLst/>
            <a:cxnLst/>
            <a:rect r="r" b="b" t="t" l="l"/>
            <a:pathLst>
              <a:path h="1373418" w="1383480">
                <a:moveTo>
                  <a:pt x="0" y="0"/>
                </a:moveTo>
                <a:lnTo>
                  <a:pt x="1383480" y="0"/>
                </a:lnTo>
                <a:lnTo>
                  <a:pt x="1383480" y="1373418"/>
                </a:lnTo>
                <a:lnTo>
                  <a:pt x="0" y="13734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2" id="32"/>
          <p:cNvGrpSpPr/>
          <p:nvPr/>
        </p:nvGrpSpPr>
        <p:grpSpPr>
          <a:xfrm rot="0">
            <a:off x="10236360" y="1293064"/>
            <a:ext cx="5347838" cy="1735169"/>
            <a:chOff x="0" y="0"/>
            <a:chExt cx="7396127" cy="239976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7396160" cy="2399792"/>
            </a:xfrm>
            <a:custGeom>
              <a:avLst/>
              <a:gdLst/>
              <a:ahLst/>
              <a:cxnLst/>
              <a:rect r="r" b="b" t="t" l="l"/>
              <a:pathLst>
                <a:path h="2399792" w="7396160">
                  <a:moveTo>
                    <a:pt x="5948078" y="0"/>
                  </a:moveTo>
                  <a:cubicBezTo>
                    <a:pt x="1457258" y="0"/>
                    <a:pt x="1457258" y="0"/>
                    <a:pt x="1457258" y="0"/>
                  </a:cubicBezTo>
                  <a:cubicBezTo>
                    <a:pt x="669031" y="0"/>
                    <a:pt x="18338" y="540893"/>
                    <a:pt x="18338" y="1196086"/>
                  </a:cubicBezTo>
                  <a:cubicBezTo>
                    <a:pt x="18338" y="1409446"/>
                    <a:pt x="82521" y="1607439"/>
                    <a:pt x="201565" y="1782699"/>
                  </a:cubicBezTo>
                  <a:cubicBezTo>
                    <a:pt x="0" y="2262632"/>
                    <a:pt x="0" y="2262632"/>
                    <a:pt x="0" y="2262632"/>
                  </a:cubicBezTo>
                  <a:cubicBezTo>
                    <a:pt x="604848" y="2163572"/>
                    <a:pt x="604848" y="2163572"/>
                    <a:pt x="604848" y="2163572"/>
                  </a:cubicBezTo>
                  <a:cubicBezTo>
                    <a:pt x="843089" y="2308352"/>
                    <a:pt x="1145513" y="2399792"/>
                    <a:pt x="1457258" y="2399792"/>
                  </a:cubicBezTo>
                  <a:cubicBezTo>
                    <a:pt x="5948078" y="2399792"/>
                    <a:pt x="5948078" y="2399792"/>
                    <a:pt x="5948078" y="2399792"/>
                  </a:cubicBezTo>
                  <a:cubicBezTo>
                    <a:pt x="6745474" y="2399792"/>
                    <a:pt x="7396160" y="1858899"/>
                    <a:pt x="7396160" y="1196086"/>
                  </a:cubicBezTo>
                  <a:cubicBezTo>
                    <a:pt x="7396160" y="540893"/>
                    <a:pt x="6745474" y="0"/>
                    <a:pt x="5948078" y="0"/>
                  </a:cubicBez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10472713" y="1547639"/>
            <a:ext cx="1271832" cy="1271832"/>
            <a:chOff x="0" y="0"/>
            <a:chExt cx="1758960" cy="175896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758950" cy="1758950"/>
            </a:xfrm>
            <a:custGeom>
              <a:avLst/>
              <a:gdLst/>
              <a:ahLst/>
              <a:cxnLst/>
              <a:rect r="r" b="b" t="t" l="l"/>
              <a:pathLst>
                <a:path h="1758950" w="1758950">
                  <a:moveTo>
                    <a:pt x="0" y="879475"/>
                  </a:moveTo>
                  <a:cubicBezTo>
                    <a:pt x="0" y="393700"/>
                    <a:pt x="393700" y="0"/>
                    <a:pt x="879475" y="0"/>
                  </a:cubicBezTo>
                  <a:cubicBezTo>
                    <a:pt x="1365250" y="0"/>
                    <a:pt x="1758950" y="393700"/>
                    <a:pt x="1758950" y="879475"/>
                  </a:cubicBezTo>
                  <a:cubicBezTo>
                    <a:pt x="1758950" y="1365250"/>
                    <a:pt x="1365250" y="1758950"/>
                    <a:pt x="879475" y="1758950"/>
                  </a:cubicBezTo>
                  <a:cubicBezTo>
                    <a:pt x="393700" y="1758950"/>
                    <a:pt x="0" y="1365250"/>
                    <a:pt x="0" y="87947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36" id="36"/>
          <p:cNvGrpSpPr/>
          <p:nvPr/>
        </p:nvGrpSpPr>
        <p:grpSpPr>
          <a:xfrm rot="0">
            <a:off x="11215818" y="3302591"/>
            <a:ext cx="4727072" cy="1735689"/>
            <a:chOff x="0" y="0"/>
            <a:chExt cx="6537600" cy="240048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6537452" cy="2400554"/>
            </a:xfrm>
            <a:custGeom>
              <a:avLst/>
              <a:gdLst/>
              <a:ahLst/>
              <a:cxnLst/>
              <a:rect r="r" b="b" t="t" l="l"/>
              <a:pathLst>
                <a:path h="2400554" w="6537452">
                  <a:moveTo>
                    <a:pt x="5333746" y="0"/>
                  </a:moveTo>
                  <a:cubicBezTo>
                    <a:pt x="1607693" y="0"/>
                    <a:pt x="1607693" y="0"/>
                    <a:pt x="1607693" y="0"/>
                  </a:cubicBezTo>
                  <a:cubicBezTo>
                    <a:pt x="1036320" y="0"/>
                    <a:pt x="548640" y="403860"/>
                    <a:pt x="434340" y="945007"/>
                  </a:cubicBezTo>
                  <a:cubicBezTo>
                    <a:pt x="0" y="1204087"/>
                    <a:pt x="0" y="1204087"/>
                    <a:pt x="0" y="1204087"/>
                  </a:cubicBezTo>
                  <a:cubicBezTo>
                    <a:pt x="434340" y="1447927"/>
                    <a:pt x="434340" y="1447927"/>
                    <a:pt x="434340" y="1447927"/>
                  </a:cubicBezTo>
                  <a:cubicBezTo>
                    <a:pt x="548640" y="1996567"/>
                    <a:pt x="1028700" y="2400554"/>
                    <a:pt x="1607693" y="2400554"/>
                  </a:cubicBezTo>
                  <a:cubicBezTo>
                    <a:pt x="5333619" y="2400554"/>
                    <a:pt x="5333619" y="2400554"/>
                    <a:pt x="5333619" y="2400554"/>
                  </a:cubicBezTo>
                  <a:cubicBezTo>
                    <a:pt x="5996559" y="2400554"/>
                    <a:pt x="6537452" y="1859534"/>
                    <a:pt x="6537452" y="1196467"/>
                  </a:cubicBezTo>
                  <a:cubicBezTo>
                    <a:pt x="6537452" y="533400"/>
                    <a:pt x="5996559" y="0"/>
                    <a:pt x="5333746" y="0"/>
                  </a:cubicBez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11746312" y="3534259"/>
            <a:ext cx="1271832" cy="1274435"/>
            <a:chOff x="0" y="0"/>
            <a:chExt cx="1758960" cy="176256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758950" cy="1762506"/>
            </a:xfrm>
            <a:custGeom>
              <a:avLst/>
              <a:gdLst/>
              <a:ahLst/>
              <a:cxnLst/>
              <a:rect r="r" b="b" t="t" l="l"/>
              <a:pathLst>
                <a:path h="1762506" w="1758950">
                  <a:moveTo>
                    <a:pt x="0" y="881253"/>
                  </a:moveTo>
                  <a:cubicBezTo>
                    <a:pt x="0" y="394589"/>
                    <a:pt x="393700" y="0"/>
                    <a:pt x="879475" y="0"/>
                  </a:cubicBezTo>
                  <a:cubicBezTo>
                    <a:pt x="1365250" y="0"/>
                    <a:pt x="1758950" y="394589"/>
                    <a:pt x="1758950" y="881253"/>
                  </a:cubicBezTo>
                  <a:cubicBezTo>
                    <a:pt x="1758950" y="1367917"/>
                    <a:pt x="1365250" y="1762506"/>
                    <a:pt x="879475" y="1762506"/>
                  </a:cubicBezTo>
                  <a:cubicBezTo>
                    <a:pt x="393700" y="1762506"/>
                    <a:pt x="0" y="1368044"/>
                    <a:pt x="0" y="88125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10236360" y="7045724"/>
            <a:ext cx="5050935" cy="1845804"/>
            <a:chOff x="0" y="0"/>
            <a:chExt cx="6985506" cy="255277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6985539" cy="2552800"/>
            </a:xfrm>
            <a:custGeom>
              <a:avLst/>
              <a:gdLst/>
              <a:ahLst/>
              <a:cxnLst/>
              <a:rect r="r" b="b" t="t" l="l"/>
              <a:pathLst>
                <a:path h="2552800" w="6985539">
                  <a:moveTo>
                    <a:pt x="5617850" y="0"/>
                  </a:moveTo>
                  <a:cubicBezTo>
                    <a:pt x="1376354" y="0"/>
                    <a:pt x="1376354" y="0"/>
                    <a:pt x="1376354" y="0"/>
                  </a:cubicBezTo>
                  <a:cubicBezTo>
                    <a:pt x="1082060" y="0"/>
                    <a:pt x="796426" y="89139"/>
                    <a:pt x="571268" y="243143"/>
                  </a:cubicBezTo>
                  <a:cubicBezTo>
                    <a:pt x="0" y="145913"/>
                    <a:pt x="0" y="145913"/>
                    <a:pt x="0" y="145913"/>
                  </a:cubicBezTo>
                  <a:cubicBezTo>
                    <a:pt x="190374" y="656473"/>
                    <a:pt x="190374" y="656473"/>
                    <a:pt x="190374" y="656473"/>
                  </a:cubicBezTo>
                  <a:cubicBezTo>
                    <a:pt x="77939" y="842843"/>
                    <a:pt x="17320" y="1053486"/>
                    <a:pt x="17320" y="1272355"/>
                  </a:cubicBezTo>
                  <a:cubicBezTo>
                    <a:pt x="17320" y="1977376"/>
                    <a:pt x="631887" y="2552800"/>
                    <a:pt x="1376354" y="2552800"/>
                  </a:cubicBezTo>
                  <a:cubicBezTo>
                    <a:pt x="5617850" y="2552800"/>
                    <a:pt x="5617850" y="2552800"/>
                    <a:pt x="5617850" y="2552800"/>
                  </a:cubicBezTo>
                  <a:cubicBezTo>
                    <a:pt x="6370976" y="2552800"/>
                    <a:pt x="6985539" y="1977376"/>
                    <a:pt x="6985539" y="1272355"/>
                  </a:cubicBezTo>
                  <a:cubicBezTo>
                    <a:pt x="6985539" y="575426"/>
                    <a:pt x="6370976" y="0"/>
                    <a:pt x="5617850" y="0"/>
                  </a:cubicBez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10472713" y="7277913"/>
            <a:ext cx="1271832" cy="1273915"/>
            <a:chOff x="0" y="0"/>
            <a:chExt cx="1758960" cy="176184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758950" cy="1761744"/>
            </a:xfrm>
            <a:custGeom>
              <a:avLst/>
              <a:gdLst/>
              <a:ahLst/>
              <a:cxnLst/>
              <a:rect r="r" b="b" t="t" l="l"/>
              <a:pathLst>
                <a:path h="1761744" w="1758950">
                  <a:moveTo>
                    <a:pt x="0" y="880872"/>
                  </a:moveTo>
                  <a:cubicBezTo>
                    <a:pt x="0" y="394462"/>
                    <a:pt x="393700" y="0"/>
                    <a:pt x="879475" y="0"/>
                  </a:cubicBezTo>
                  <a:cubicBezTo>
                    <a:pt x="1365250" y="0"/>
                    <a:pt x="1758950" y="394462"/>
                    <a:pt x="1758950" y="880872"/>
                  </a:cubicBezTo>
                  <a:cubicBezTo>
                    <a:pt x="1758950" y="1367282"/>
                    <a:pt x="1365250" y="1761744"/>
                    <a:pt x="879475" y="1761744"/>
                  </a:cubicBezTo>
                  <a:cubicBezTo>
                    <a:pt x="393700" y="1761744"/>
                    <a:pt x="0" y="1367409"/>
                    <a:pt x="0" y="88087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4" id="44"/>
          <p:cNvGrpSpPr/>
          <p:nvPr/>
        </p:nvGrpSpPr>
        <p:grpSpPr>
          <a:xfrm rot="0">
            <a:off x="11215818" y="5200187"/>
            <a:ext cx="4727072" cy="1735689"/>
            <a:chOff x="0" y="0"/>
            <a:chExt cx="6302763" cy="2314252"/>
          </a:xfrm>
        </p:grpSpPr>
        <p:grpSp>
          <p:nvGrpSpPr>
            <p:cNvPr name="Group 45" id="45"/>
            <p:cNvGrpSpPr/>
            <p:nvPr/>
          </p:nvGrpSpPr>
          <p:grpSpPr>
            <a:xfrm rot="0">
              <a:off x="0" y="0"/>
              <a:ext cx="6302763" cy="2314252"/>
              <a:chOff x="0" y="0"/>
              <a:chExt cx="6537600" cy="2400480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6537452" cy="2400554"/>
              </a:xfrm>
              <a:custGeom>
                <a:avLst/>
                <a:gdLst/>
                <a:ahLst/>
                <a:cxnLst/>
                <a:rect r="r" b="b" t="t" l="l"/>
                <a:pathLst>
                  <a:path h="2400554" w="6537452">
                    <a:moveTo>
                      <a:pt x="5333746" y="0"/>
                    </a:moveTo>
                    <a:cubicBezTo>
                      <a:pt x="1607693" y="0"/>
                      <a:pt x="1607693" y="0"/>
                      <a:pt x="1607693" y="0"/>
                    </a:cubicBezTo>
                    <a:cubicBezTo>
                      <a:pt x="1036320" y="0"/>
                      <a:pt x="548640" y="403860"/>
                      <a:pt x="434340" y="945007"/>
                    </a:cubicBezTo>
                    <a:cubicBezTo>
                      <a:pt x="0" y="1204087"/>
                      <a:pt x="0" y="1204087"/>
                      <a:pt x="0" y="1204087"/>
                    </a:cubicBezTo>
                    <a:cubicBezTo>
                      <a:pt x="434340" y="1447927"/>
                      <a:pt x="434340" y="1447927"/>
                      <a:pt x="434340" y="1447927"/>
                    </a:cubicBezTo>
                    <a:cubicBezTo>
                      <a:pt x="548640" y="1996567"/>
                      <a:pt x="1028700" y="2400554"/>
                      <a:pt x="1607693" y="2400554"/>
                    </a:cubicBezTo>
                    <a:cubicBezTo>
                      <a:pt x="5333619" y="2400554"/>
                      <a:pt x="5333619" y="2400554"/>
                      <a:pt x="5333619" y="2400554"/>
                    </a:cubicBezTo>
                    <a:cubicBezTo>
                      <a:pt x="5996559" y="2400554"/>
                      <a:pt x="6537452" y="1859534"/>
                      <a:pt x="6537452" y="1196467"/>
                    </a:cubicBezTo>
                    <a:cubicBezTo>
                      <a:pt x="6537452" y="533400"/>
                      <a:pt x="5996559" y="0"/>
                      <a:pt x="5333746" y="0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47" id="47"/>
            <p:cNvGrpSpPr/>
            <p:nvPr/>
          </p:nvGrpSpPr>
          <p:grpSpPr>
            <a:xfrm rot="0">
              <a:off x="704970" y="308891"/>
              <a:ext cx="1695776" cy="1695776"/>
              <a:chOff x="0" y="0"/>
              <a:chExt cx="1758960" cy="175896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1758950" cy="1758950"/>
              </a:xfrm>
              <a:custGeom>
                <a:avLst/>
                <a:gdLst/>
                <a:ahLst/>
                <a:cxnLst/>
                <a:rect r="r" b="b" t="t" l="l"/>
                <a:pathLst>
                  <a:path h="1758950" w="1758950">
                    <a:moveTo>
                      <a:pt x="0" y="879475"/>
                    </a:moveTo>
                    <a:cubicBezTo>
                      <a:pt x="0" y="393700"/>
                      <a:pt x="393700" y="0"/>
                      <a:pt x="879475" y="0"/>
                    </a:cubicBezTo>
                    <a:cubicBezTo>
                      <a:pt x="1365250" y="0"/>
                      <a:pt x="1758950" y="393700"/>
                      <a:pt x="1758950" y="879475"/>
                    </a:cubicBezTo>
                    <a:cubicBezTo>
                      <a:pt x="1758950" y="1365250"/>
                      <a:pt x="1365250" y="1758950"/>
                      <a:pt x="879475" y="1758950"/>
                    </a:cubicBezTo>
                    <a:cubicBezTo>
                      <a:pt x="393700" y="1758950"/>
                      <a:pt x="0" y="1365250"/>
                      <a:pt x="0" y="879475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49" id="49"/>
            <p:cNvSpPr txBox="true"/>
            <p:nvPr/>
          </p:nvSpPr>
          <p:spPr>
            <a:xfrm rot="0">
              <a:off x="2645156" y="629825"/>
              <a:ext cx="3568922" cy="84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302"/>
                </a:lnSpc>
                <a:spcBef>
                  <a:spcPct val="0"/>
                </a:spcBef>
              </a:pPr>
              <a:r>
                <a:rPr lang="en-US" b="true" sz="3842" spc="38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Azure</a:t>
              </a:r>
            </a:p>
          </p:txBody>
        </p:sp>
      </p:grpSp>
      <p:grpSp>
        <p:nvGrpSpPr>
          <p:cNvPr name="Group 50" id="50"/>
          <p:cNvGrpSpPr/>
          <p:nvPr/>
        </p:nvGrpSpPr>
        <p:grpSpPr>
          <a:xfrm rot="1592761">
            <a:off x="10290827" y="4242018"/>
            <a:ext cx="810058" cy="1593044"/>
            <a:chOff x="0" y="0"/>
            <a:chExt cx="1120320" cy="220320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5334" y="3937"/>
              <a:ext cx="1114933" cy="2184654"/>
            </a:xfrm>
            <a:custGeom>
              <a:avLst/>
              <a:gdLst/>
              <a:ahLst/>
              <a:cxnLst/>
              <a:rect r="r" b="b" t="t" l="l"/>
              <a:pathLst>
                <a:path h="2184654" w="1114933">
                  <a:moveTo>
                    <a:pt x="20955" y="0"/>
                  </a:moveTo>
                  <a:cubicBezTo>
                    <a:pt x="640588" y="543560"/>
                    <a:pt x="1053719" y="1316863"/>
                    <a:pt x="1114933" y="2182368"/>
                  </a:cubicBezTo>
                  <a:lnTo>
                    <a:pt x="1083310" y="2184654"/>
                  </a:lnTo>
                  <a:cubicBezTo>
                    <a:pt x="1022731" y="1327912"/>
                    <a:pt x="613791" y="562229"/>
                    <a:pt x="0" y="23749"/>
                  </a:cubicBezTo>
                  <a:close/>
                </a:path>
              </a:pathLst>
            </a:custGeom>
            <a:solidFill>
              <a:srgbClr val="414042"/>
            </a:solidFill>
          </p:spPr>
        </p:sp>
      </p:grpSp>
      <p:grpSp>
        <p:nvGrpSpPr>
          <p:cNvPr name="Group 52" id="52"/>
          <p:cNvGrpSpPr/>
          <p:nvPr/>
        </p:nvGrpSpPr>
        <p:grpSpPr>
          <a:xfrm rot="0">
            <a:off x="10502972" y="3977552"/>
            <a:ext cx="385767" cy="385767"/>
            <a:chOff x="0" y="0"/>
            <a:chExt cx="514355" cy="514355"/>
          </a:xfrm>
        </p:grpSpPr>
        <p:grpSp>
          <p:nvGrpSpPr>
            <p:cNvPr name="Group 53" id="53"/>
            <p:cNvGrpSpPr/>
            <p:nvPr/>
          </p:nvGrpSpPr>
          <p:grpSpPr>
            <a:xfrm rot="0">
              <a:off x="0" y="0"/>
              <a:ext cx="514355" cy="514355"/>
              <a:chOff x="0" y="0"/>
              <a:chExt cx="533520" cy="533520"/>
            </a:xfrm>
          </p:grpSpPr>
          <p:sp>
            <p:nvSpPr>
              <p:cNvPr name="Freeform 54" id="54"/>
              <p:cNvSpPr/>
              <p:nvPr/>
            </p:nvSpPr>
            <p:spPr>
              <a:xfrm flipH="false" flipV="false" rot="0">
                <a:off x="0" y="0"/>
                <a:ext cx="533527" cy="533527"/>
              </a:xfrm>
              <a:custGeom>
                <a:avLst/>
                <a:gdLst/>
                <a:ahLst/>
                <a:cxnLst/>
                <a:rect r="r" b="b" t="t" l="l"/>
                <a:pathLst>
                  <a:path h="533527" w="533527">
                    <a:moveTo>
                      <a:pt x="0" y="266700"/>
                    </a:moveTo>
                    <a:cubicBezTo>
                      <a:pt x="0" y="119380"/>
                      <a:pt x="119380" y="0"/>
                      <a:pt x="266700" y="0"/>
                    </a:cubicBezTo>
                    <a:lnTo>
                      <a:pt x="266700" y="22352"/>
                    </a:lnTo>
                    <a:lnTo>
                      <a:pt x="266700" y="0"/>
                    </a:lnTo>
                    <a:cubicBezTo>
                      <a:pt x="414020" y="0"/>
                      <a:pt x="533400" y="119380"/>
                      <a:pt x="533400" y="266700"/>
                    </a:cubicBezTo>
                    <a:lnTo>
                      <a:pt x="511175" y="266700"/>
                    </a:lnTo>
                    <a:lnTo>
                      <a:pt x="533527" y="266700"/>
                    </a:lnTo>
                    <a:cubicBezTo>
                      <a:pt x="533527" y="414020"/>
                      <a:pt x="414147" y="533400"/>
                      <a:pt x="266827" y="533400"/>
                    </a:cubicBezTo>
                    <a:lnTo>
                      <a:pt x="266827" y="511175"/>
                    </a:lnTo>
                    <a:lnTo>
                      <a:pt x="266827" y="533527"/>
                    </a:lnTo>
                    <a:cubicBezTo>
                      <a:pt x="119507" y="533527"/>
                      <a:pt x="127" y="414147"/>
                      <a:pt x="127" y="266827"/>
                    </a:cubicBezTo>
                    <a:lnTo>
                      <a:pt x="22352" y="266827"/>
                    </a:lnTo>
                    <a:lnTo>
                      <a:pt x="44577" y="266827"/>
                    </a:lnTo>
                    <a:lnTo>
                      <a:pt x="22352" y="266827"/>
                    </a:lnTo>
                    <a:lnTo>
                      <a:pt x="0" y="266827"/>
                    </a:lnTo>
                    <a:moveTo>
                      <a:pt x="44577" y="266827"/>
                    </a:moveTo>
                    <a:cubicBezTo>
                      <a:pt x="44577" y="279146"/>
                      <a:pt x="34544" y="289179"/>
                      <a:pt x="22225" y="289179"/>
                    </a:cubicBezTo>
                    <a:cubicBezTo>
                      <a:pt x="9906" y="289179"/>
                      <a:pt x="0" y="279146"/>
                      <a:pt x="0" y="266700"/>
                    </a:cubicBezTo>
                    <a:cubicBezTo>
                      <a:pt x="0" y="254254"/>
                      <a:pt x="10033" y="244348"/>
                      <a:pt x="22352" y="244348"/>
                    </a:cubicBezTo>
                    <a:cubicBezTo>
                      <a:pt x="34671" y="244348"/>
                      <a:pt x="44704" y="254381"/>
                      <a:pt x="44704" y="266700"/>
                    </a:cubicBezTo>
                    <a:cubicBezTo>
                      <a:pt x="44704" y="389382"/>
                      <a:pt x="144145" y="488823"/>
                      <a:pt x="266827" y="488823"/>
                    </a:cubicBezTo>
                    <a:cubicBezTo>
                      <a:pt x="389509" y="488823"/>
                      <a:pt x="488823" y="389382"/>
                      <a:pt x="488823" y="266700"/>
                    </a:cubicBezTo>
                    <a:cubicBezTo>
                      <a:pt x="488823" y="144018"/>
                      <a:pt x="389382" y="44577"/>
                      <a:pt x="266700" y="44577"/>
                    </a:cubicBezTo>
                    <a:lnTo>
                      <a:pt x="266700" y="22352"/>
                    </a:lnTo>
                    <a:lnTo>
                      <a:pt x="266700" y="44577"/>
                    </a:lnTo>
                    <a:cubicBezTo>
                      <a:pt x="144145" y="44577"/>
                      <a:pt x="44577" y="144145"/>
                      <a:pt x="44577" y="266700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55" id="55"/>
            <p:cNvGrpSpPr/>
            <p:nvPr/>
          </p:nvGrpSpPr>
          <p:grpSpPr>
            <a:xfrm rot="0">
              <a:off x="131192" y="131192"/>
              <a:ext cx="251278" cy="251278"/>
              <a:chOff x="0" y="0"/>
              <a:chExt cx="260640" cy="260640"/>
            </a:xfrm>
          </p:grpSpPr>
          <p:sp>
            <p:nvSpPr>
              <p:cNvPr name="Freeform 56" id="56"/>
              <p:cNvSpPr/>
              <p:nvPr/>
            </p:nvSpPr>
            <p:spPr>
              <a:xfrm flipH="false" flipV="false" rot="0">
                <a:off x="0" y="0"/>
                <a:ext cx="260604" cy="260604"/>
              </a:xfrm>
              <a:custGeom>
                <a:avLst/>
                <a:gdLst/>
                <a:ahLst/>
                <a:cxnLst/>
                <a:rect r="r" b="b" t="t" l="l"/>
                <a:pathLst>
                  <a:path h="260604" w="260604">
                    <a:moveTo>
                      <a:pt x="0" y="130302"/>
                    </a:moveTo>
                    <a:cubicBezTo>
                      <a:pt x="0" y="58293"/>
                      <a:pt x="58293" y="0"/>
                      <a:pt x="130302" y="0"/>
                    </a:cubicBezTo>
                    <a:cubicBezTo>
                      <a:pt x="202311" y="0"/>
                      <a:pt x="260604" y="58293"/>
                      <a:pt x="260604" y="130302"/>
                    </a:cubicBezTo>
                    <a:cubicBezTo>
                      <a:pt x="260604" y="202311"/>
                      <a:pt x="202311" y="260604"/>
                      <a:pt x="130302" y="260604"/>
                    </a:cubicBezTo>
                    <a:cubicBezTo>
                      <a:pt x="58293" y="260604"/>
                      <a:pt x="0" y="202311"/>
                      <a:pt x="0" y="130302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</p:grpSp>
      <p:sp>
        <p:nvSpPr>
          <p:cNvPr name="Freeform 57" id="57"/>
          <p:cNvSpPr/>
          <p:nvPr/>
        </p:nvSpPr>
        <p:spPr>
          <a:xfrm flipH="false" flipV="false" rot="0">
            <a:off x="10668872" y="1720891"/>
            <a:ext cx="879515" cy="879515"/>
          </a:xfrm>
          <a:custGeom>
            <a:avLst/>
            <a:gdLst/>
            <a:ahLst/>
            <a:cxnLst/>
            <a:rect r="r" b="b" t="t" l="l"/>
            <a:pathLst>
              <a:path h="879515" w="879515">
                <a:moveTo>
                  <a:pt x="0" y="0"/>
                </a:moveTo>
                <a:lnTo>
                  <a:pt x="879515" y="0"/>
                </a:lnTo>
                <a:lnTo>
                  <a:pt x="879515" y="879516"/>
                </a:lnTo>
                <a:lnTo>
                  <a:pt x="0" y="8795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8" id="58"/>
          <p:cNvSpPr/>
          <p:nvPr/>
        </p:nvSpPr>
        <p:spPr>
          <a:xfrm flipH="false" flipV="false" rot="0">
            <a:off x="11871414" y="3686770"/>
            <a:ext cx="967331" cy="967331"/>
          </a:xfrm>
          <a:custGeom>
            <a:avLst/>
            <a:gdLst/>
            <a:ahLst/>
            <a:cxnLst/>
            <a:rect r="r" b="b" t="t" l="l"/>
            <a:pathLst>
              <a:path h="967331" w="967331">
                <a:moveTo>
                  <a:pt x="0" y="0"/>
                </a:moveTo>
                <a:lnTo>
                  <a:pt x="967331" y="0"/>
                </a:lnTo>
                <a:lnTo>
                  <a:pt x="967331" y="967331"/>
                </a:lnTo>
                <a:lnTo>
                  <a:pt x="0" y="96733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59" id="59"/>
          <p:cNvSpPr/>
          <p:nvPr/>
        </p:nvSpPr>
        <p:spPr>
          <a:xfrm flipH="false" flipV="false" rot="0">
            <a:off x="11898634" y="5596960"/>
            <a:ext cx="1011645" cy="806787"/>
          </a:xfrm>
          <a:custGeom>
            <a:avLst/>
            <a:gdLst/>
            <a:ahLst/>
            <a:cxnLst/>
            <a:rect r="r" b="b" t="t" l="l"/>
            <a:pathLst>
              <a:path h="806787" w="1011645">
                <a:moveTo>
                  <a:pt x="0" y="0"/>
                </a:moveTo>
                <a:lnTo>
                  <a:pt x="1011645" y="0"/>
                </a:lnTo>
                <a:lnTo>
                  <a:pt x="1011645" y="806787"/>
                </a:lnTo>
                <a:lnTo>
                  <a:pt x="0" y="80678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60" id="60"/>
          <p:cNvSpPr/>
          <p:nvPr/>
        </p:nvSpPr>
        <p:spPr>
          <a:xfrm flipH="false" flipV="false" rot="0">
            <a:off x="10631873" y="7496196"/>
            <a:ext cx="916514" cy="944860"/>
          </a:xfrm>
          <a:custGeom>
            <a:avLst/>
            <a:gdLst/>
            <a:ahLst/>
            <a:cxnLst/>
            <a:rect r="r" b="b" t="t" l="l"/>
            <a:pathLst>
              <a:path h="944860" w="916514">
                <a:moveTo>
                  <a:pt x="0" y="0"/>
                </a:moveTo>
                <a:lnTo>
                  <a:pt x="916514" y="0"/>
                </a:lnTo>
                <a:lnTo>
                  <a:pt x="916514" y="944860"/>
                </a:lnTo>
                <a:lnTo>
                  <a:pt x="0" y="94486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grpSp>
        <p:nvGrpSpPr>
          <p:cNvPr name="Group 61" id="61"/>
          <p:cNvGrpSpPr/>
          <p:nvPr/>
        </p:nvGrpSpPr>
        <p:grpSpPr>
          <a:xfrm rot="-10800000">
            <a:off x="6980705" y="6704729"/>
            <a:ext cx="385767" cy="386287"/>
            <a:chOff x="0" y="0"/>
            <a:chExt cx="514355" cy="515050"/>
          </a:xfrm>
        </p:grpSpPr>
        <p:grpSp>
          <p:nvGrpSpPr>
            <p:cNvPr name="Group 62" id="62"/>
            <p:cNvGrpSpPr/>
            <p:nvPr/>
          </p:nvGrpSpPr>
          <p:grpSpPr>
            <a:xfrm rot="0">
              <a:off x="0" y="0"/>
              <a:ext cx="514355" cy="515050"/>
              <a:chOff x="0" y="0"/>
              <a:chExt cx="533520" cy="534240"/>
            </a:xfrm>
          </p:grpSpPr>
          <p:sp>
            <p:nvSpPr>
              <p:cNvPr name="Freeform 63" id="63"/>
              <p:cNvSpPr/>
              <p:nvPr/>
            </p:nvSpPr>
            <p:spPr>
              <a:xfrm flipH="false" flipV="false" rot="0">
                <a:off x="0" y="0"/>
                <a:ext cx="533527" cy="534289"/>
              </a:xfrm>
              <a:custGeom>
                <a:avLst/>
                <a:gdLst/>
                <a:ahLst/>
                <a:cxnLst/>
                <a:rect r="r" b="b" t="t" l="l"/>
                <a:pathLst>
                  <a:path h="534289" w="533527">
                    <a:moveTo>
                      <a:pt x="0" y="267081"/>
                    </a:moveTo>
                    <a:cubicBezTo>
                      <a:pt x="0" y="119634"/>
                      <a:pt x="119380" y="0"/>
                      <a:pt x="266700" y="0"/>
                    </a:cubicBezTo>
                    <a:lnTo>
                      <a:pt x="266700" y="22352"/>
                    </a:lnTo>
                    <a:lnTo>
                      <a:pt x="266700" y="0"/>
                    </a:lnTo>
                    <a:cubicBezTo>
                      <a:pt x="414020" y="0"/>
                      <a:pt x="533400" y="119634"/>
                      <a:pt x="533400" y="267081"/>
                    </a:cubicBezTo>
                    <a:lnTo>
                      <a:pt x="511175" y="267081"/>
                    </a:lnTo>
                    <a:lnTo>
                      <a:pt x="533527" y="267081"/>
                    </a:lnTo>
                    <a:cubicBezTo>
                      <a:pt x="533527" y="414528"/>
                      <a:pt x="414147" y="534162"/>
                      <a:pt x="266827" y="534162"/>
                    </a:cubicBezTo>
                    <a:lnTo>
                      <a:pt x="266827" y="511937"/>
                    </a:lnTo>
                    <a:lnTo>
                      <a:pt x="266827" y="534289"/>
                    </a:lnTo>
                    <a:cubicBezTo>
                      <a:pt x="119507" y="534289"/>
                      <a:pt x="127" y="414655"/>
                      <a:pt x="127" y="267208"/>
                    </a:cubicBezTo>
                    <a:lnTo>
                      <a:pt x="22352" y="267208"/>
                    </a:lnTo>
                    <a:lnTo>
                      <a:pt x="44577" y="267208"/>
                    </a:lnTo>
                    <a:lnTo>
                      <a:pt x="22352" y="267208"/>
                    </a:lnTo>
                    <a:lnTo>
                      <a:pt x="0" y="267208"/>
                    </a:lnTo>
                    <a:moveTo>
                      <a:pt x="44577" y="267208"/>
                    </a:moveTo>
                    <a:cubicBezTo>
                      <a:pt x="44577" y="279527"/>
                      <a:pt x="34544" y="289560"/>
                      <a:pt x="22225" y="289560"/>
                    </a:cubicBezTo>
                    <a:cubicBezTo>
                      <a:pt x="9906" y="289560"/>
                      <a:pt x="0" y="279400"/>
                      <a:pt x="0" y="267081"/>
                    </a:cubicBezTo>
                    <a:cubicBezTo>
                      <a:pt x="0" y="254762"/>
                      <a:pt x="10033" y="244729"/>
                      <a:pt x="22352" y="244729"/>
                    </a:cubicBezTo>
                    <a:cubicBezTo>
                      <a:pt x="34671" y="244729"/>
                      <a:pt x="44704" y="254762"/>
                      <a:pt x="44704" y="267081"/>
                    </a:cubicBezTo>
                    <a:cubicBezTo>
                      <a:pt x="44704" y="390017"/>
                      <a:pt x="144145" y="489585"/>
                      <a:pt x="266827" y="489585"/>
                    </a:cubicBezTo>
                    <a:cubicBezTo>
                      <a:pt x="389509" y="489585"/>
                      <a:pt x="488950" y="390017"/>
                      <a:pt x="488950" y="267081"/>
                    </a:cubicBezTo>
                    <a:cubicBezTo>
                      <a:pt x="488950" y="144145"/>
                      <a:pt x="389382" y="44577"/>
                      <a:pt x="266700" y="44577"/>
                    </a:cubicBezTo>
                    <a:lnTo>
                      <a:pt x="266700" y="22352"/>
                    </a:lnTo>
                    <a:lnTo>
                      <a:pt x="266700" y="44577"/>
                    </a:lnTo>
                    <a:cubicBezTo>
                      <a:pt x="144018" y="44577"/>
                      <a:pt x="44577" y="144145"/>
                      <a:pt x="44577" y="267081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64" id="64"/>
            <p:cNvGrpSpPr/>
            <p:nvPr/>
          </p:nvGrpSpPr>
          <p:grpSpPr>
            <a:xfrm rot="0">
              <a:off x="131192" y="131886"/>
              <a:ext cx="251278" cy="251278"/>
              <a:chOff x="0" y="0"/>
              <a:chExt cx="260640" cy="260640"/>
            </a:xfrm>
          </p:grpSpPr>
          <p:sp>
            <p:nvSpPr>
              <p:cNvPr name="Freeform 65" id="65"/>
              <p:cNvSpPr/>
              <p:nvPr/>
            </p:nvSpPr>
            <p:spPr>
              <a:xfrm flipH="false" flipV="false" rot="0">
                <a:off x="0" y="0"/>
                <a:ext cx="260604" cy="260604"/>
              </a:xfrm>
              <a:custGeom>
                <a:avLst/>
                <a:gdLst/>
                <a:ahLst/>
                <a:cxnLst/>
                <a:rect r="r" b="b" t="t" l="l"/>
                <a:pathLst>
                  <a:path h="260604" w="260604">
                    <a:moveTo>
                      <a:pt x="0" y="130302"/>
                    </a:moveTo>
                    <a:cubicBezTo>
                      <a:pt x="0" y="58293"/>
                      <a:pt x="58293" y="0"/>
                      <a:pt x="130302" y="0"/>
                    </a:cubicBezTo>
                    <a:cubicBezTo>
                      <a:pt x="202311" y="0"/>
                      <a:pt x="260604" y="58293"/>
                      <a:pt x="260604" y="130302"/>
                    </a:cubicBezTo>
                    <a:cubicBezTo>
                      <a:pt x="260604" y="202311"/>
                      <a:pt x="202311" y="260604"/>
                      <a:pt x="130302" y="260604"/>
                    </a:cubicBezTo>
                    <a:cubicBezTo>
                      <a:pt x="58293" y="260604"/>
                      <a:pt x="0" y="202311"/>
                      <a:pt x="0" y="130302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</p:grpSp>
      <p:grpSp>
        <p:nvGrpSpPr>
          <p:cNvPr name="Group 66" id="66"/>
          <p:cNvGrpSpPr/>
          <p:nvPr/>
        </p:nvGrpSpPr>
        <p:grpSpPr>
          <a:xfrm rot="-10800000">
            <a:off x="5697220" y="3274999"/>
            <a:ext cx="1436616" cy="3523959"/>
            <a:chOff x="0" y="0"/>
            <a:chExt cx="1915488" cy="4698613"/>
          </a:xfrm>
        </p:grpSpPr>
        <p:grpSp>
          <p:nvGrpSpPr>
            <p:cNvPr name="Group 67" id="67"/>
            <p:cNvGrpSpPr/>
            <p:nvPr/>
          </p:nvGrpSpPr>
          <p:grpSpPr>
            <a:xfrm rot="0">
              <a:off x="115324" y="2564836"/>
              <a:ext cx="1080077" cy="2133777"/>
              <a:chOff x="0" y="0"/>
              <a:chExt cx="1120320" cy="2213280"/>
            </a:xfrm>
          </p:grpSpPr>
          <p:sp>
            <p:nvSpPr>
              <p:cNvPr name="Freeform 68" id="68"/>
              <p:cNvSpPr/>
              <p:nvPr/>
            </p:nvSpPr>
            <p:spPr>
              <a:xfrm flipH="false" flipV="false" rot="0">
                <a:off x="5334" y="14732"/>
                <a:ext cx="1114933" cy="2194560"/>
              </a:xfrm>
              <a:custGeom>
                <a:avLst/>
                <a:gdLst/>
                <a:ahLst/>
                <a:cxnLst/>
                <a:rect r="r" b="b" t="t" l="l"/>
                <a:pathLst>
                  <a:path h="2194560" w="1114933">
                    <a:moveTo>
                      <a:pt x="1114933" y="2159"/>
                    </a:moveTo>
                    <a:cubicBezTo>
                      <a:pt x="1053719" y="876173"/>
                      <a:pt x="640588" y="1650365"/>
                      <a:pt x="20955" y="2194560"/>
                    </a:cubicBezTo>
                    <a:lnTo>
                      <a:pt x="0" y="2170811"/>
                    </a:lnTo>
                    <a:cubicBezTo>
                      <a:pt x="613791" y="1631823"/>
                      <a:pt x="1022731" y="865251"/>
                      <a:pt x="1083310" y="0"/>
                    </a:cubicBezTo>
                    <a:close/>
                  </a:path>
                </a:pathLst>
              </a:custGeom>
              <a:solidFill>
                <a:srgbClr val="414042"/>
              </a:solidFill>
            </p:spPr>
          </p:sp>
        </p:grpSp>
        <p:grpSp>
          <p:nvGrpSpPr>
            <p:cNvPr name="Group 69" id="69"/>
            <p:cNvGrpSpPr/>
            <p:nvPr/>
          </p:nvGrpSpPr>
          <p:grpSpPr>
            <a:xfrm rot="0">
              <a:off x="115324" y="0"/>
              <a:ext cx="1080077" cy="2124059"/>
              <a:chOff x="0" y="0"/>
              <a:chExt cx="1120320" cy="2203200"/>
            </a:xfrm>
          </p:grpSpPr>
          <p:sp>
            <p:nvSpPr>
              <p:cNvPr name="Freeform 70" id="70"/>
              <p:cNvSpPr/>
              <p:nvPr/>
            </p:nvSpPr>
            <p:spPr>
              <a:xfrm flipH="false" flipV="false" rot="0">
                <a:off x="5334" y="3937"/>
                <a:ext cx="1114933" cy="2184654"/>
              </a:xfrm>
              <a:custGeom>
                <a:avLst/>
                <a:gdLst/>
                <a:ahLst/>
                <a:cxnLst/>
                <a:rect r="r" b="b" t="t" l="l"/>
                <a:pathLst>
                  <a:path h="2184654" w="1114933">
                    <a:moveTo>
                      <a:pt x="20955" y="0"/>
                    </a:moveTo>
                    <a:cubicBezTo>
                      <a:pt x="640588" y="543560"/>
                      <a:pt x="1053719" y="1316863"/>
                      <a:pt x="1114933" y="2182368"/>
                    </a:cubicBezTo>
                    <a:lnTo>
                      <a:pt x="1083310" y="2184654"/>
                    </a:lnTo>
                    <a:cubicBezTo>
                      <a:pt x="1022731" y="1327912"/>
                      <a:pt x="613791" y="562229"/>
                      <a:pt x="0" y="23749"/>
                    </a:cubicBezTo>
                    <a:close/>
                  </a:path>
                </a:pathLst>
              </a:custGeom>
              <a:solidFill>
                <a:srgbClr val="414042"/>
              </a:solidFill>
            </p:spPr>
          </p:sp>
        </p:grpSp>
        <p:grpSp>
          <p:nvGrpSpPr>
            <p:cNvPr name="Group 71" id="71"/>
            <p:cNvGrpSpPr/>
            <p:nvPr/>
          </p:nvGrpSpPr>
          <p:grpSpPr>
            <a:xfrm rot="0">
              <a:off x="615256" y="3464784"/>
              <a:ext cx="514355" cy="514355"/>
              <a:chOff x="0" y="0"/>
              <a:chExt cx="533520" cy="533520"/>
            </a:xfrm>
          </p:grpSpPr>
          <p:sp>
            <p:nvSpPr>
              <p:cNvPr name="Freeform 72" id="72"/>
              <p:cNvSpPr/>
              <p:nvPr/>
            </p:nvSpPr>
            <p:spPr>
              <a:xfrm flipH="false" flipV="false" rot="0">
                <a:off x="0" y="0"/>
                <a:ext cx="533527" cy="533527"/>
              </a:xfrm>
              <a:custGeom>
                <a:avLst/>
                <a:gdLst/>
                <a:ahLst/>
                <a:cxnLst/>
                <a:rect r="r" b="b" t="t" l="l"/>
                <a:pathLst>
                  <a:path h="533527" w="533527">
                    <a:moveTo>
                      <a:pt x="0" y="266700"/>
                    </a:moveTo>
                    <a:cubicBezTo>
                      <a:pt x="0" y="119380"/>
                      <a:pt x="119380" y="0"/>
                      <a:pt x="266700" y="0"/>
                    </a:cubicBezTo>
                    <a:lnTo>
                      <a:pt x="266700" y="22352"/>
                    </a:lnTo>
                    <a:lnTo>
                      <a:pt x="266700" y="0"/>
                    </a:lnTo>
                    <a:cubicBezTo>
                      <a:pt x="414020" y="0"/>
                      <a:pt x="533400" y="119380"/>
                      <a:pt x="533400" y="266700"/>
                    </a:cubicBezTo>
                    <a:lnTo>
                      <a:pt x="511175" y="266700"/>
                    </a:lnTo>
                    <a:lnTo>
                      <a:pt x="533527" y="266700"/>
                    </a:lnTo>
                    <a:cubicBezTo>
                      <a:pt x="533527" y="414020"/>
                      <a:pt x="414147" y="533400"/>
                      <a:pt x="266827" y="533400"/>
                    </a:cubicBezTo>
                    <a:lnTo>
                      <a:pt x="266827" y="511175"/>
                    </a:lnTo>
                    <a:lnTo>
                      <a:pt x="266827" y="533527"/>
                    </a:lnTo>
                    <a:cubicBezTo>
                      <a:pt x="119507" y="533527"/>
                      <a:pt x="127" y="414147"/>
                      <a:pt x="127" y="266827"/>
                    </a:cubicBezTo>
                    <a:lnTo>
                      <a:pt x="22352" y="266827"/>
                    </a:lnTo>
                    <a:lnTo>
                      <a:pt x="44577" y="266827"/>
                    </a:lnTo>
                    <a:lnTo>
                      <a:pt x="22352" y="266827"/>
                    </a:lnTo>
                    <a:lnTo>
                      <a:pt x="0" y="266827"/>
                    </a:lnTo>
                    <a:moveTo>
                      <a:pt x="44577" y="266827"/>
                    </a:moveTo>
                    <a:cubicBezTo>
                      <a:pt x="44577" y="279146"/>
                      <a:pt x="34544" y="289179"/>
                      <a:pt x="22225" y="289179"/>
                    </a:cubicBezTo>
                    <a:cubicBezTo>
                      <a:pt x="9906" y="289179"/>
                      <a:pt x="0" y="279146"/>
                      <a:pt x="0" y="266700"/>
                    </a:cubicBezTo>
                    <a:cubicBezTo>
                      <a:pt x="0" y="254254"/>
                      <a:pt x="10033" y="244348"/>
                      <a:pt x="22352" y="244348"/>
                    </a:cubicBezTo>
                    <a:cubicBezTo>
                      <a:pt x="34671" y="244348"/>
                      <a:pt x="44704" y="254381"/>
                      <a:pt x="44704" y="266700"/>
                    </a:cubicBezTo>
                    <a:cubicBezTo>
                      <a:pt x="44704" y="389382"/>
                      <a:pt x="144145" y="488823"/>
                      <a:pt x="266827" y="488823"/>
                    </a:cubicBezTo>
                    <a:cubicBezTo>
                      <a:pt x="389509" y="488823"/>
                      <a:pt x="488823" y="389382"/>
                      <a:pt x="488823" y="266700"/>
                    </a:cubicBezTo>
                    <a:cubicBezTo>
                      <a:pt x="488823" y="144018"/>
                      <a:pt x="389382" y="44577"/>
                      <a:pt x="266700" y="44577"/>
                    </a:cubicBezTo>
                    <a:lnTo>
                      <a:pt x="266700" y="22352"/>
                    </a:lnTo>
                    <a:lnTo>
                      <a:pt x="266700" y="44577"/>
                    </a:lnTo>
                    <a:cubicBezTo>
                      <a:pt x="144145" y="44577"/>
                      <a:pt x="44577" y="144145"/>
                      <a:pt x="44577" y="266700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73" id="73"/>
            <p:cNvGrpSpPr/>
            <p:nvPr/>
          </p:nvGrpSpPr>
          <p:grpSpPr>
            <a:xfrm rot="0">
              <a:off x="746448" y="3595976"/>
              <a:ext cx="251278" cy="251278"/>
              <a:chOff x="0" y="0"/>
              <a:chExt cx="260640" cy="260640"/>
            </a:xfrm>
          </p:grpSpPr>
          <p:sp>
            <p:nvSpPr>
              <p:cNvPr name="Freeform 74" id="74"/>
              <p:cNvSpPr/>
              <p:nvPr/>
            </p:nvSpPr>
            <p:spPr>
              <a:xfrm flipH="false" flipV="false" rot="0">
                <a:off x="0" y="0"/>
                <a:ext cx="260604" cy="260604"/>
              </a:xfrm>
              <a:custGeom>
                <a:avLst/>
                <a:gdLst/>
                <a:ahLst/>
                <a:cxnLst/>
                <a:rect r="r" b="b" t="t" l="l"/>
                <a:pathLst>
                  <a:path h="260604" w="260604">
                    <a:moveTo>
                      <a:pt x="0" y="130302"/>
                    </a:moveTo>
                    <a:cubicBezTo>
                      <a:pt x="0" y="58293"/>
                      <a:pt x="58293" y="0"/>
                      <a:pt x="130302" y="0"/>
                    </a:cubicBezTo>
                    <a:cubicBezTo>
                      <a:pt x="202311" y="0"/>
                      <a:pt x="260604" y="58293"/>
                      <a:pt x="260604" y="130302"/>
                    </a:cubicBezTo>
                    <a:cubicBezTo>
                      <a:pt x="260604" y="202311"/>
                      <a:pt x="202311" y="260604"/>
                      <a:pt x="130302" y="260604"/>
                    </a:cubicBezTo>
                    <a:cubicBezTo>
                      <a:pt x="58293" y="260604"/>
                      <a:pt x="0" y="202311"/>
                      <a:pt x="0" y="130302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75" id="75"/>
            <p:cNvGrpSpPr/>
            <p:nvPr/>
          </p:nvGrpSpPr>
          <p:grpSpPr>
            <a:xfrm rot="1592761">
              <a:off x="417705" y="1287277"/>
              <a:ext cx="1080077" cy="2124059"/>
              <a:chOff x="0" y="0"/>
              <a:chExt cx="1120320" cy="2203200"/>
            </a:xfrm>
          </p:grpSpPr>
          <p:sp>
            <p:nvSpPr>
              <p:cNvPr name="Freeform 76" id="76"/>
              <p:cNvSpPr/>
              <p:nvPr/>
            </p:nvSpPr>
            <p:spPr>
              <a:xfrm flipH="false" flipV="false" rot="0">
                <a:off x="5334" y="3937"/>
                <a:ext cx="1114933" cy="2184654"/>
              </a:xfrm>
              <a:custGeom>
                <a:avLst/>
                <a:gdLst/>
                <a:ahLst/>
                <a:cxnLst/>
                <a:rect r="r" b="b" t="t" l="l"/>
                <a:pathLst>
                  <a:path h="2184654" w="1114933">
                    <a:moveTo>
                      <a:pt x="20955" y="0"/>
                    </a:moveTo>
                    <a:cubicBezTo>
                      <a:pt x="640588" y="543560"/>
                      <a:pt x="1053719" y="1316863"/>
                      <a:pt x="1114933" y="2182368"/>
                    </a:cubicBezTo>
                    <a:lnTo>
                      <a:pt x="1083310" y="2184654"/>
                    </a:lnTo>
                    <a:cubicBezTo>
                      <a:pt x="1022731" y="1327912"/>
                      <a:pt x="613791" y="562229"/>
                      <a:pt x="0" y="23749"/>
                    </a:cubicBezTo>
                    <a:close/>
                  </a:path>
                </a:pathLst>
              </a:custGeom>
              <a:solidFill>
                <a:srgbClr val="414042"/>
              </a:solidFill>
            </p:spPr>
          </p:sp>
        </p:grpSp>
        <p:grpSp>
          <p:nvGrpSpPr>
            <p:cNvPr name="Group 77" id="77"/>
            <p:cNvGrpSpPr/>
            <p:nvPr/>
          </p:nvGrpSpPr>
          <p:grpSpPr>
            <a:xfrm rot="0">
              <a:off x="615256" y="773616"/>
              <a:ext cx="514355" cy="514355"/>
              <a:chOff x="0" y="0"/>
              <a:chExt cx="533520" cy="533520"/>
            </a:xfrm>
          </p:grpSpPr>
          <p:sp>
            <p:nvSpPr>
              <p:cNvPr name="Freeform 78" id="78"/>
              <p:cNvSpPr/>
              <p:nvPr/>
            </p:nvSpPr>
            <p:spPr>
              <a:xfrm flipH="false" flipV="false" rot="0">
                <a:off x="0" y="0"/>
                <a:ext cx="533527" cy="533527"/>
              </a:xfrm>
              <a:custGeom>
                <a:avLst/>
                <a:gdLst/>
                <a:ahLst/>
                <a:cxnLst/>
                <a:rect r="r" b="b" t="t" l="l"/>
                <a:pathLst>
                  <a:path h="533527" w="533527">
                    <a:moveTo>
                      <a:pt x="0" y="266700"/>
                    </a:moveTo>
                    <a:cubicBezTo>
                      <a:pt x="0" y="119380"/>
                      <a:pt x="119380" y="0"/>
                      <a:pt x="266700" y="0"/>
                    </a:cubicBezTo>
                    <a:lnTo>
                      <a:pt x="266700" y="22352"/>
                    </a:lnTo>
                    <a:lnTo>
                      <a:pt x="266700" y="0"/>
                    </a:lnTo>
                    <a:cubicBezTo>
                      <a:pt x="414020" y="0"/>
                      <a:pt x="533400" y="119380"/>
                      <a:pt x="533400" y="266700"/>
                    </a:cubicBezTo>
                    <a:lnTo>
                      <a:pt x="511175" y="266700"/>
                    </a:lnTo>
                    <a:lnTo>
                      <a:pt x="533527" y="266700"/>
                    </a:lnTo>
                    <a:cubicBezTo>
                      <a:pt x="533527" y="414020"/>
                      <a:pt x="414147" y="533400"/>
                      <a:pt x="266827" y="533400"/>
                    </a:cubicBezTo>
                    <a:lnTo>
                      <a:pt x="266827" y="511175"/>
                    </a:lnTo>
                    <a:lnTo>
                      <a:pt x="266827" y="533527"/>
                    </a:lnTo>
                    <a:cubicBezTo>
                      <a:pt x="119507" y="533527"/>
                      <a:pt x="127" y="414147"/>
                      <a:pt x="127" y="266827"/>
                    </a:cubicBezTo>
                    <a:lnTo>
                      <a:pt x="22352" y="266827"/>
                    </a:lnTo>
                    <a:lnTo>
                      <a:pt x="44577" y="266827"/>
                    </a:lnTo>
                    <a:lnTo>
                      <a:pt x="22352" y="266827"/>
                    </a:lnTo>
                    <a:lnTo>
                      <a:pt x="0" y="266827"/>
                    </a:lnTo>
                    <a:moveTo>
                      <a:pt x="44577" y="266827"/>
                    </a:moveTo>
                    <a:cubicBezTo>
                      <a:pt x="44577" y="279146"/>
                      <a:pt x="34544" y="289179"/>
                      <a:pt x="22225" y="289179"/>
                    </a:cubicBezTo>
                    <a:cubicBezTo>
                      <a:pt x="9906" y="289179"/>
                      <a:pt x="0" y="279146"/>
                      <a:pt x="0" y="266700"/>
                    </a:cubicBezTo>
                    <a:cubicBezTo>
                      <a:pt x="0" y="254254"/>
                      <a:pt x="10033" y="244348"/>
                      <a:pt x="22352" y="244348"/>
                    </a:cubicBezTo>
                    <a:cubicBezTo>
                      <a:pt x="34671" y="244348"/>
                      <a:pt x="44704" y="254381"/>
                      <a:pt x="44704" y="266700"/>
                    </a:cubicBezTo>
                    <a:cubicBezTo>
                      <a:pt x="44704" y="389382"/>
                      <a:pt x="144145" y="488823"/>
                      <a:pt x="266827" y="488823"/>
                    </a:cubicBezTo>
                    <a:cubicBezTo>
                      <a:pt x="389509" y="488823"/>
                      <a:pt x="488823" y="389382"/>
                      <a:pt x="488823" y="266700"/>
                    </a:cubicBezTo>
                    <a:cubicBezTo>
                      <a:pt x="488823" y="144018"/>
                      <a:pt x="389382" y="44577"/>
                      <a:pt x="266700" y="44577"/>
                    </a:cubicBezTo>
                    <a:lnTo>
                      <a:pt x="266700" y="22352"/>
                    </a:lnTo>
                    <a:lnTo>
                      <a:pt x="266700" y="44577"/>
                    </a:lnTo>
                    <a:cubicBezTo>
                      <a:pt x="144145" y="44577"/>
                      <a:pt x="44577" y="144145"/>
                      <a:pt x="44577" y="266700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79" id="79"/>
            <p:cNvGrpSpPr/>
            <p:nvPr/>
          </p:nvGrpSpPr>
          <p:grpSpPr>
            <a:xfrm rot="0">
              <a:off x="746448" y="904807"/>
              <a:ext cx="251278" cy="251278"/>
              <a:chOff x="0" y="0"/>
              <a:chExt cx="260640" cy="260640"/>
            </a:xfrm>
          </p:grpSpPr>
          <p:sp>
            <p:nvSpPr>
              <p:cNvPr name="Freeform 80" id="80"/>
              <p:cNvSpPr/>
              <p:nvPr/>
            </p:nvSpPr>
            <p:spPr>
              <a:xfrm flipH="false" flipV="false" rot="0">
                <a:off x="0" y="0"/>
                <a:ext cx="260604" cy="260604"/>
              </a:xfrm>
              <a:custGeom>
                <a:avLst/>
                <a:gdLst/>
                <a:ahLst/>
                <a:cxnLst/>
                <a:rect r="r" b="b" t="t" l="l"/>
                <a:pathLst>
                  <a:path h="260604" w="260604">
                    <a:moveTo>
                      <a:pt x="0" y="130302"/>
                    </a:moveTo>
                    <a:cubicBezTo>
                      <a:pt x="0" y="58293"/>
                      <a:pt x="58293" y="0"/>
                      <a:pt x="130302" y="0"/>
                    </a:cubicBezTo>
                    <a:cubicBezTo>
                      <a:pt x="202311" y="0"/>
                      <a:pt x="260604" y="58293"/>
                      <a:pt x="260604" y="130302"/>
                    </a:cubicBezTo>
                    <a:cubicBezTo>
                      <a:pt x="260604" y="202311"/>
                      <a:pt x="202311" y="260604"/>
                      <a:pt x="130302" y="260604"/>
                    </a:cubicBezTo>
                    <a:cubicBezTo>
                      <a:pt x="58293" y="260604"/>
                      <a:pt x="0" y="202311"/>
                      <a:pt x="0" y="130302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</p:grpSp>
      <p:grpSp>
        <p:nvGrpSpPr>
          <p:cNvPr name="Group 81" id="81"/>
          <p:cNvGrpSpPr/>
          <p:nvPr/>
        </p:nvGrpSpPr>
        <p:grpSpPr>
          <a:xfrm rot="-10800000">
            <a:off x="6980705" y="2986064"/>
            <a:ext cx="385767" cy="383164"/>
            <a:chOff x="0" y="0"/>
            <a:chExt cx="514355" cy="510885"/>
          </a:xfrm>
        </p:grpSpPr>
        <p:grpSp>
          <p:nvGrpSpPr>
            <p:cNvPr name="Group 82" id="82"/>
            <p:cNvGrpSpPr/>
            <p:nvPr/>
          </p:nvGrpSpPr>
          <p:grpSpPr>
            <a:xfrm rot="0">
              <a:off x="0" y="0"/>
              <a:ext cx="514355" cy="510885"/>
              <a:chOff x="0" y="0"/>
              <a:chExt cx="533520" cy="529920"/>
            </a:xfrm>
          </p:grpSpPr>
          <p:sp>
            <p:nvSpPr>
              <p:cNvPr name="Freeform 83" id="83"/>
              <p:cNvSpPr/>
              <p:nvPr/>
            </p:nvSpPr>
            <p:spPr>
              <a:xfrm flipH="false" flipV="false" rot="0">
                <a:off x="0" y="0"/>
                <a:ext cx="533527" cy="529971"/>
              </a:xfrm>
              <a:custGeom>
                <a:avLst/>
                <a:gdLst/>
                <a:ahLst/>
                <a:cxnLst/>
                <a:rect r="r" b="b" t="t" l="l"/>
                <a:pathLst>
                  <a:path h="529971" w="533527">
                    <a:moveTo>
                      <a:pt x="0" y="264922"/>
                    </a:moveTo>
                    <a:cubicBezTo>
                      <a:pt x="0" y="118491"/>
                      <a:pt x="119634" y="0"/>
                      <a:pt x="266700" y="0"/>
                    </a:cubicBezTo>
                    <a:lnTo>
                      <a:pt x="266700" y="22352"/>
                    </a:lnTo>
                    <a:lnTo>
                      <a:pt x="266700" y="0"/>
                    </a:lnTo>
                    <a:cubicBezTo>
                      <a:pt x="413893" y="0"/>
                      <a:pt x="533400" y="118491"/>
                      <a:pt x="533400" y="264922"/>
                    </a:cubicBezTo>
                    <a:lnTo>
                      <a:pt x="511175" y="264922"/>
                    </a:lnTo>
                    <a:lnTo>
                      <a:pt x="533527" y="264922"/>
                    </a:lnTo>
                    <a:cubicBezTo>
                      <a:pt x="533527" y="411353"/>
                      <a:pt x="413893" y="529844"/>
                      <a:pt x="266827" y="529844"/>
                    </a:cubicBezTo>
                    <a:lnTo>
                      <a:pt x="266827" y="507619"/>
                    </a:lnTo>
                    <a:lnTo>
                      <a:pt x="266827" y="529971"/>
                    </a:lnTo>
                    <a:cubicBezTo>
                      <a:pt x="119634" y="529971"/>
                      <a:pt x="0" y="411480"/>
                      <a:pt x="0" y="264922"/>
                    </a:cubicBezTo>
                    <a:lnTo>
                      <a:pt x="22352" y="264922"/>
                    </a:lnTo>
                    <a:lnTo>
                      <a:pt x="44577" y="264922"/>
                    </a:lnTo>
                    <a:lnTo>
                      <a:pt x="22352" y="264922"/>
                    </a:lnTo>
                    <a:lnTo>
                      <a:pt x="0" y="264922"/>
                    </a:lnTo>
                    <a:moveTo>
                      <a:pt x="44577" y="264922"/>
                    </a:moveTo>
                    <a:cubicBezTo>
                      <a:pt x="44577" y="277241"/>
                      <a:pt x="34544" y="287274"/>
                      <a:pt x="22225" y="287274"/>
                    </a:cubicBezTo>
                    <a:cubicBezTo>
                      <a:pt x="9906" y="287274"/>
                      <a:pt x="0" y="277241"/>
                      <a:pt x="0" y="264922"/>
                    </a:cubicBezTo>
                    <a:cubicBezTo>
                      <a:pt x="0" y="252603"/>
                      <a:pt x="10033" y="242570"/>
                      <a:pt x="22352" y="242570"/>
                    </a:cubicBezTo>
                    <a:cubicBezTo>
                      <a:pt x="34671" y="242570"/>
                      <a:pt x="44704" y="252603"/>
                      <a:pt x="44704" y="264922"/>
                    </a:cubicBezTo>
                    <a:cubicBezTo>
                      <a:pt x="44704" y="386461"/>
                      <a:pt x="144018" y="485267"/>
                      <a:pt x="266827" y="485267"/>
                    </a:cubicBezTo>
                    <a:cubicBezTo>
                      <a:pt x="389636" y="485267"/>
                      <a:pt x="488950" y="386461"/>
                      <a:pt x="488950" y="264922"/>
                    </a:cubicBezTo>
                    <a:cubicBezTo>
                      <a:pt x="488950" y="143383"/>
                      <a:pt x="389636" y="44577"/>
                      <a:pt x="266700" y="44577"/>
                    </a:cubicBezTo>
                    <a:lnTo>
                      <a:pt x="266700" y="22352"/>
                    </a:lnTo>
                    <a:lnTo>
                      <a:pt x="266700" y="44577"/>
                    </a:lnTo>
                    <a:cubicBezTo>
                      <a:pt x="143891" y="44577"/>
                      <a:pt x="44577" y="143383"/>
                      <a:pt x="44577" y="264922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  <p:grpSp>
          <p:nvGrpSpPr>
            <p:cNvPr name="Group 84" id="84"/>
            <p:cNvGrpSpPr/>
            <p:nvPr/>
          </p:nvGrpSpPr>
          <p:grpSpPr>
            <a:xfrm rot="0">
              <a:off x="131192" y="131192"/>
              <a:ext cx="251278" cy="247807"/>
              <a:chOff x="0" y="0"/>
              <a:chExt cx="260640" cy="257040"/>
            </a:xfrm>
          </p:grpSpPr>
          <p:sp>
            <p:nvSpPr>
              <p:cNvPr name="Freeform 85" id="85"/>
              <p:cNvSpPr/>
              <p:nvPr/>
            </p:nvSpPr>
            <p:spPr>
              <a:xfrm flipH="false" flipV="false" rot="0">
                <a:off x="0" y="0"/>
                <a:ext cx="260604" cy="257048"/>
              </a:xfrm>
              <a:custGeom>
                <a:avLst/>
                <a:gdLst/>
                <a:ahLst/>
                <a:cxnLst/>
                <a:rect r="r" b="b" t="t" l="l"/>
                <a:pathLst>
                  <a:path h="257048" w="260604">
                    <a:moveTo>
                      <a:pt x="0" y="128524"/>
                    </a:moveTo>
                    <a:cubicBezTo>
                      <a:pt x="0" y="57531"/>
                      <a:pt x="58293" y="0"/>
                      <a:pt x="130302" y="0"/>
                    </a:cubicBezTo>
                    <a:cubicBezTo>
                      <a:pt x="202311" y="0"/>
                      <a:pt x="260604" y="57531"/>
                      <a:pt x="260604" y="128524"/>
                    </a:cubicBezTo>
                    <a:cubicBezTo>
                      <a:pt x="260604" y="199517"/>
                      <a:pt x="202311" y="257048"/>
                      <a:pt x="130302" y="257048"/>
                    </a:cubicBezTo>
                    <a:cubicBezTo>
                      <a:pt x="58293" y="257048"/>
                      <a:pt x="0" y="199517"/>
                      <a:pt x="0" y="128524"/>
                    </a:cubicBezTo>
                    <a:close/>
                  </a:path>
                </a:pathLst>
              </a:custGeom>
              <a:solidFill>
                <a:srgbClr val="4BACC6"/>
              </a:solidFill>
            </p:spPr>
          </p:sp>
        </p:grpSp>
      </p:grpSp>
      <p:grpSp>
        <p:nvGrpSpPr>
          <p:cNvPr name="Group 86" id="86"/>
          <p:cNvGrpSpPr/>
          <p:nvPr/>
        </p:nvGrpSpPr>
        <p:grpSpPr>
          <a:xfrm rot="-10800000">
            <a:off x="1632867" y="7101041"/>
            <a:ext cx="5347838" cy="1735169"/>
            <a:chOff x="0" y="0"/>
            <a:chExt cx="7396127" cy="2399760"/>
          </a:xfrm>
        </p:grpSpPr>
        <p:sp>
          <p:nvSpPr>
            <p:cNvPr name="Freeform 87" id="87"/>
            <p:cNvSpPr/>
            <p:nvPr/>
          </p:nvSpPr>
          <p:spPr>
            <a:xfrm flipH="false" flipV="false" rot="0">
              <a:off x="0" y="0"/>
              <a:ext cx="7396160" cy="2399792"/>
            </a:xfrm>
            <a:custGeom>
              <a:avLst/>
              <a:gdLst/>
              <a:ahLst/>
              <a:cxnLst/>
              <a:rect r="r" b="b" t="t" l="l"/>
              <a:pathLst>
                <a:path h="2399792" w="7396160">
                  <a:moveTo>
                    <a:pt x="5948078" y="0"/>
                  </a:moveTo>
                  <a:cubicBezTo>
                    <a:pt x="1457258" y="0"/>
                    <a:pt x="1457258" y="0"/>
                    <a:pt x="1457258" y="0"/>
                  </a:cubicBezTo>
                  <a:cubicBezTo>
                    <a:pt x="669031" y="0"/>
                    <a:pt x="18338" y="540893"/>
                    <a:pt x="18338" y="1196086"/>
                  </a:cubicBezTo>
                  <a:cubicBezTo>
                    <a:pt x="18338" y="1409446"/>
                    <a:pt x="82521" y="1607439"/>
                    <a:pt x="201565" y="1782699"/>
                  </a:cubicBezTo>
                  <a:cubicBezTo>
                    <a:pt x="0" y="2262632"/>
                    <a:pt x="0" y="2262632"/>
                    <a:pt x="0" y="2262632"/>
                  </a:cubicBezTo>
                  <a:cubicBezTo>
                    <a:pt x="604848" y="2163572"/>
                    <a:pt x="604848" y="2163572"/>
                    <a:pt x="604848" y="2163572"/>
                  </a:cubicBezTo>
                  <a:cubicBezTo>
                    <a:pt x="843089" y="2308352"/>
                    <a:pt x="1145513" y="2399792"/>
                    <a:pt x="1457258" y="2399792"/>
                  </a:cubicBezTo>
                  <a:cubicBezTo>
                    <a:pt x="5948078" y="2399792"/>
                    <a:pt x="5948078" y="2399792"/>
                    <a:pt x="5948078" y="2399792"/>
                  </a:cubicBezTo>
                  <a:cubicBezTo>
                    <a:pt x="6745474" y="2399792"/>
                    <a:pt x="7396160" y="1858899"/>
                    <a:pt x="7396160" y="1196086"/>
                  </a:cubicBezTo>
                  <a:cubicBezTo>
                    <a:pt x="7396160" y="540893"/>
                    <a:pt x="6745474" y="0"/>
                    <a:pt x="5948078" y="0"/>
                  </a:cubicBez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88" id="88"/>
          <p:cNvGrpSpPr/>
          <p:nvPr/>
        </p:nvGrpSpPr>
        <p:grpSpPr>
          <a:xfrm rot="0">
            <a:off x="5021801" y="7332710"/>
            <a:ext cx="1271832" cy="1271832"/>
            <a:chOff x="0" y="0"/>
            <a:chExt cx="1695776" cy="1695776"/>
          </a:xfrm>
        </p:grpSpPr>
        <p:grpSp>
          <p:nvGrpSpPr>
            <p:cNvPr name="Group 89" id="89"/>
            <p:cNvGrpSpPr/>
            <p:nvPr/>
          </p:nvGrpSpPr>
          <p:grpSpPr>
            <a:xfrm rot="0">
              <a:off x="0" y="0"/>
              <a:ext cx="1695776" cy="1695776"/>
              <a:chOff x="0" y="0"/>
              <a:chExt cx="1758960" cy="1758960"/>
            </a:xfrm>
          </p:grpSpPr>
          <p:sp>
            <p:nvSpPr>
              <p:cNvPr name="Freeform 90" id="90"/>
              <p:cNvSpPr/>
              <p:nvPr/>
            </p:nvSpPr>
            <p:spPr>
              <a:xfrm flipH="false" flipV="false" rot="0">
                <a:off x="0" y="0"/>
                <a:ext cx="1758950" cy="1758950"/>
              </a:xfrm>
              <a:custGeom>
                <a:avLst/>
                <a:gdLst/>
                <a:ahLst/>
                <a:cxnLst/>
                <a:rect r="r" b="b" t="t" l="l"/>
                <a:pathLst>
                  <a:path h="1758950" w="1758950">
                    <a:moveTo>
                      <a:pt x="0" y="879475"/>
                    </a:moveTo>
                    <a:cubicBezTo>
                      <a:pt x="0" y="393700"/>
                      <a:pt x="393700" y="0"/>
                      <a:pt x="879475" y="0"/>
                    </a:cubicBezTo>
                    <a:cubicBezTo>
                      <a:pt x="1365250" y="0"/>
                      <a:pt x="1758950" y="393700"/>
                      <a:pt x="1758950" y="879475"/>
                    </a:cubicBezTo>
                    <a:cubicBezTo>
                      <a:pt x="1758950" y="1365250"/>
                      <a:pt x="1365250" y="1758950"/>
                      <a:pt x="879475" y="1758950"/>
                    </a:cubicBezTo>
                    <a:cubicBezTo>
                      <a:pt x="393700" y="1758950"/>
                      <a:pt x="0" y="1365250"/>
                      <a:pt x="0" y="879475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Freeform 91" id="91"/>
            <p:cNvSpPr/>
            <p:nvPr/>
          </p:nvSpPr>
          <p:spPr>
            <a:xfrm flipH="false" flipV="false" rot="0">
              <a:off x="261545" y="231003"/>
              <a:ext cx="1172687" cy="1172687"/>
            </a:xfrm>
            <a:custGeom>
              <a:avLst/>
              <a:gdLst/>
              <a:ahLst/>
              <a:cxnLst/>
              <a:rect r="r" b="b" t="t" l="l"/>
              <a:pathLst>
                <a:path h="1172687" w="1172687">
                  <a:moveTo>
                    <a:pt x="0" y="0"/>
                  </a:moveTo>
                  <a:lnTo>
                    <a:pt x="1172687" y="0"/>
                  </a:lnTo>
                  <a:lnTo>
                    <a:pt x="1172687" y="1172687"/>
                  </a:lnTo>
                  <a:lnTo>
                    <a:pt x="0" y="11726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92" id="92"/>
          <p:cNvGrpSpPr/>
          <p:nvPr/>
        </p:nvGrpSpPr>
        <p:grpSpPr>
          <a:xfrm rot="-10800000">
            <a:off x="1605920" y="1237747"/>
            <a:ext cx="5050935" cy="1845804"/>
            <a:chOff x="0" y="0"/>
            <a:chExt cx="6985506" cy="2552770"/>
          </a:xfrm>
        </p:grpSpPr>
        <p:sp>
          <p:nvSpPr>
            <p:cNvPr name="Freeform 93" id="93"/>
            <p:cNvSpPr/>
            <p:nvPr/>
          </p:nvSpPr>
          <p:spPr>
            <a:xfrm flipH="false" flipV="false" rot="0">
              <a:off x="0" y="0"/>
              <a:ext cx="6985539" cy="2552800"/>
            </a:xfrm>
            <a:custGeom>
              <a:avLst/>
              <a:gdLst/>
              <a:ahLst/>
              <a:cxnLst/>
              <a:rect r="r" b="b" t="t" l="l"/>
              <a:pathLst>
                <a:path h="2552800" w="6985539">
                  <a:moveTo>
                    <a:pt x="5617850" y="0"/>
                  </a:moveTo>
                  <a:cubicBezTo>
                    <a:pt x="1376354" y="0"/>
                    <a:pt x="1376354" y="0"/>
                    <a:pt x="1376354" y="0"/>
                  </a:cubicBezTo>
                  <a:cubicBezTo>
                    <a:pt x="1082060" y="0"/>
                    <a:pt x="796426" y="89139"/>
                    <a:pt x="571268" y="243143"/>
                  </a:cubicBezTo>
                  <a:cubicBezTo>
                    <a:pt x="0" y="145913"/>
                    <a:pt x="0" y="145913"/>
                    <a:pt x="0" y="145913"/>
                  </a:cubicBezTo>
                  <a:cubicBezTo>
                    <a:pt x="190374" y="656473"/>
                    <a:pt x="190374" y="656473"/>
                    <a:pt x="190374" y="656473"/>
                  </a:cubicBezTo>
                  <a:cubicBezTo>
                    <a:pt x="77939" y="842843"/>
                    <a:pt x="17320" y="1053486"/>
                    <a:pt x="17320" y="1272355"/>
                  </a:cubicBezTo>
                  <a:cubicBezTo>
                    <a:pt x="17320" y="1977376"/>
                    <a:pt x="631887" y="2552800"/>
                    <a:pt x="1376354" y="2552800"/>
                  </a:cubicBezTo>
                  <a:cubicBezTo>
                    <a:pt x="5617850" y="2552800"/>
                    <a:pt x="5617850" y="2552800"/>
                    <a:pt x="5617850" y="2552800"/>
                  </a:cubicBezTo>
                  <a:cubicBezTo>
                    <a:pt x="6370976" y="2552800"/>
                    <a:pt x="6985539" y="1977376"/>
                    <a:pt x="6985539" y="1272355"/>
                  </a:cubicBezTo>
                  <a:cubicBezTo>
                    <a:pt x="6985539" y="575426"/>
                    <a:pt x="6370976" y="0"/>
                    <a:pt x="5617850" y="0"/>
                  </a:cubicBez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94" id="94"/>
          <p:cNvGrpSpPr/>
          <p:nvPr/>
        </p:nvGrpSpPr>
        <p:grpSpPr>
          <a:xfrm rot="-10800000">
            <a:off x="5148669" y="1577447"/>
            <a:ext cx="1271832" cy="1273915"/>
            <a:chOff x="0" y="0"/>
            <a:chExt cx="1758960" cy="1761840"/>
          </a:xfrm>
        </p:grpSpPr>
        <p:sp>
          <p:nvSpPr>
            <p:cNvPr name="Freeform 95" id="95"/>
            <p:cNvSpPr/>
            <p:nvPr/>
          </p:nvSpPr>
          <p:spPr>
            <a:xfrm flipH="false" flipV="false" rot="0">
              <a:off x="0" y="0"/>
              <a:ext cx="1758950" cy="1761744"/>
            </a:xfrm>
            <a:custGeom>
              <a:avLst/>
              <a:gdLst/>
              <a:ahLst/>
              <a:cxnLst/>
              <a:rect r="r" b="b" t="t" l="l"/>
              <a:pathLst>
                <a:path h="1761744" w="1758950">
                  <a:moveTo>
                    <a:pt x="0" y="880872"/>
                  </a:moveTo>
                  <a:cubicBezTo>
                    <a:pt x="0" y="394462"/>
                    <a:pt x="393700" y="0"/>
                    <a:pt x="879475" y="0"/>
                  </a:cubicBezTo>
                  <a:cubicBezTo>
                    <a:pt x="1365250" y="0"/>
                    <a:pt x="1758950" y="394462"/>
                    <a:pt x="1758950" y="880872"/>
                  </a:cubicBezTo>
                  <a:cubicBezTo>
                    <a:pt x="1758950" y="1367282"/>
                    <a:pt x="1365250" y="1761744"/>
                    <a:pt x="879475" y="1761744"/>
                  </a:cubicBezTo>
                  <a:cubicBezTo>
                    <a:pt x="393700" y="1761744"/>
                    <a:pt x="0" y="1367409"/>
                    <a:pt x="0" y="88087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6" id="96"/>
          <p:cNvGrpSpPr/>
          <p:nvPr/>
        </p:nvGrpSpPr>
        <p:grpSpPr>
          <a:xfrm rot="-10800000">
            <a:off x="779647" y="5200187"/>
            <a:ext cx="4727072" cy="1735689"/>
            <a:chOff x="0" y="0"/>
            <a:chExt cx="6537600" cy="2400480"/>
          </a:xfrm>
        </p:grpSpPr>
        <p:sp>
          <p:nvSpPr>
            <p:cNvPr name="Freeform 97" id="97"/>
            <p:cNvSpPr/>
            <p:nvPr/>
          </p:nvSpPr>
          <p:spPr>
            <a:xfrm flipH="false" flipV="false" rot="0">
              <a:off x="0" y="0"/>
              <a:ext cx="6537452" cy="2400554"/>
            </a:xfrm>
            <a:custGeom>
              <a:avLst/>
              <a:gdLst/>
              <a:ahLst/>
              <a:cxnLst/>
              <a:rect r="r" b="b" t="t" l="l"/>
              <a:pathLst>
                <a:path h="2400554" w="6537452">
                  <a:moveTo>
                    <a:pt x="5333746" y="0"/>
                  </a:moveTo>
                  <a:cubicBezTo>
                    <a:pt x="1607693" y="0"/>
                    <a:pt x="1607693" y="0"/>
                    <a:pt x="1607693" y="0"/>
                  </a:cubicBezTo>
                  <a:cubicBezTo>
                    <a:pt x="1036320" y="0"/>
                    <a:pt x="548640" y="403860"/>
                    <a:pt x="434340" y="945007"/>
                  </a:cubicBezTo>
                  <a:cubicBezTo>
                    <a:pt x="0" y="1204087"/>
                    <a:pt x="0" y="1204087"/>
                    <a:pt x="0" y="1204087"/>
                  </a:cubicBezTo>
                  <a:cubicBezTo>
                    <a:pt x="434340" y="1447927"/>
                    <a:pt x="434340" y="1447927"/>
                    <a:pt x="434340" y="1447927"/>
                  </a:cubicBezTo>
                  <a:cubicBezTo>
                    <a:pt x="548640" y="1996567"/>
                    <a:pt x="1028700" y="2400554"/>
                    <a:pt x="1607693" y="2400554"/>
                  </a:cubicBezTo>
                  <a:cubicBezTo>
                    <a:pt x="5333619" y="2400554"/>
                    <a:pt x="5333619" y="2400554"/>
                    <a:pt x="5333619" y="2400554"/>
                  </a:cubicBezTo>
                  <a:cubicBezTo>
                    <a:pt x="5996559" y="2400554"/>
                    <a:pt x="6537452" y="1859534"/>
                    <a:pt x="6537452" y="1196467"/>
                  </a:cubicBezTo>
                  <a:cubicBezTo>
                    <a:pt x="6537452" y="533400"/>
                    <a:pt x="5996559" y="0"/>
                    <a:pt x="5333746" y="0"/>
                  </a:cubicBez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98" id="98"/>
          <p:cNvGrpSpPr/>
          <p:nvPr/>
        </p:nvGrpSpPr>
        <p:grpSpPr>
          <a:xfrm rot="-10800000">
            <a:off x="3706160" y="5432376"/>
            <a:ext cx="1271832" cy="1271832"/>
            <a:chOff x="0" y="0"/>
            <a:chExt cx="1758960" cy="1758960"/>
          </a:xfrm>
        </p:grpSpPr>
        <p:sp>
          <p:nvSpPr>
            <p:cNvPr name="Freeform 99" id="99"/>
            <p:cNvSpPr/>
            <p:nvPr/>
          </p:nvSpPr>
          <p:spPr>
            <a:xfrm flipH="false" flipV="false" rot="0">
              <a:off x="0" y="0"/>
              <a:ext cx="1758950" cy="1758950"/>
            </a:xfrm>
            <a:custGeom>
              <a:avLst/>
              <a:gdLst/>
              <a:ahLst/>
              <a:cxnLst/>
              <a:rect r="r" b="b" t="t" l="l"/>
              <a:pathLst>
                <a:path h="1758950" w="1758950">
                  <a:moveTo>
                    <a:pt x="0" y="879475"/>
                  </a:moveTo>
                  <a:cubicBezTo>
                    <a:pt x="0" y="393700"/>
                    <a:pt x="393700" y="0"/>
                    <a:pt x="879475" y="0"/>
                  </a:cubicBezTo>
                  <a:cubicBezTo>
                    <a:pt x="1365250" y="0"/>
                    <a:pt x="1758950" y="393700"/>
                    <a:pt x="1758950" y="879475"/>
                  </a:cubicBezTo>
                  <a:cubicBezTo>
                    <a:pt x="1758950" y="1365250"/>
                    <a:pt x="1365250" y="1758950"/>
                    <a:pt x="879475" y="1758950"/>
                  </a:cubicBezTo>
                  <a:cubicBezTo>
                    <a:pt x="393700" y="1758950"/>
                    <a:pt x="0" y="1365250"/>
                    <a:pt x="0" y="87947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00" id="100"/>
          <p:cNvSpPr/>
          <p:nvPr/>
        </p:nvSpPr>
        <p:spPr>
          <a:xfrm flipH="false" flipV="false" rot="0">
            <a:off x="5281689" y="1728731"/>
            <a:ext cx="1005793" cy="971346"/>
          </a:xfrm>
          <a:custGeom>
            <a:avLst/>
            <a:gdLst/>
            <a:ahLst/>
            <a:cxnLst/>
            <a:rect r="r" b="b" t="t" l="l"/>
            <a:pathLst>
              <a:path h="971346" w="1005793">
                <a:moveTo>
                  <a:pt x="0" y="0"/>
                </a:moveTo>
                <a:lnTo>
                  <a:pt x="1005793" y="0"/>
                </a:lnTo>
                <a:lnTo>
                  <a:pt x="1005793" y="971347"/>
                </a:lnTo>
                <a:lnTo>
                  <a:pt x="0" y="97134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74778" t="0" r="-76542" b="-46381"/>
            </a:stretch>
          </a:blipFill>
        </p:spPr>
      </p:sp>
      <p:grpSp>
        <p:nvGrpSpPr>
          <p:cNvPr name="Group 101" id="101"/>
          <p:cNvGrpSpPr/>
          <p:nvPr/>
        </p:nvGrpSpPr>
        <p:grpSpPr>
          <a:xfrm rot="-10800000">
            <a:off x="1042470" y="3177646"/>
            <a:ext cx="4727072" cy="1735689"/>
            <a:chOff x="0" y="0"/>
            <a:chExt cx="6537600" cy="2400480"/>
          </a:xfrm>
        </p:grpSpPr>
        <p:sp>
          <p:nvSpPr>
            <p:cNvPr name="Freeform 102" id="102"/>
            <p:cNvSpPr/>
            <p:nvPr/>
          </p:nvSpPr>
          <p:spPr>
            <a:xfrm flipH="false" flipV="false" rot="0">
              <a:off x="0" y="0"/>
              <a:ext cx="6537452" cy="2400554"/>
            </a:xfrm>
            <a:custGeom>
              <a:avLst/>
              <a:gdLst/>
              <a:ahLst/>
              <a:cxnLst/>
              <a:rect r="r" b="b" t="t" l="l"/>
              <a:pathLst>
                <a:path h="2400554" w="6537452">
                  <a:moveTo>
                    <a:pt x="5333746" y="0"/>
                  </a:moveTo>
                  <a:cubicBezTo>
                    <a:pt x="1607693" y="0"/>
                    <a:pt x="1607693" y="0"/>
                    <a:pt x="1607693" y="0"/>
                  </a:cubicBezTo>
                  <a:cubicBezTo>
                    <a:pt x="1036320" y="0"/>
                    <a:pt x="548640" y="403860"/>
                    <a:pt x="434340" y="945007"/>
                  </a:cubicBezTo>
                  <a:cubicBezTo>
                    <a:pt x="0" y="1204087"/>
                    <a:pt x="0" y="1204087"/>
                    <a:pt x="0" y="1204087"/>
                  </a:cubicBezTo>
                  <a:cubicBezTo>
                    <a:pt x="434340" y="1447927"/>
                    <a:pt x="434340" y="1447927"/>
                    <a:pt x="434340" y="1447927"/>
                  </a:cubicBezTo>
                  <a:cubicBezTo>
                    <a:pt x="548640" y="1996567"/>
                    <a:pt x="1028700" y="2400554"/>
                    <a:pt x="1607693" y="2400554"/>
                  </a:cubicBezTo>
                  <a:cubicBezTo>
                    <a:pt x="5333619" y="2400554"/>
                    <a:pt x="5333619" y="2400554"/>
                    <a:pt x="5333619" y="2400554"/>
                  </a:cubicBezTo>
                  <a:cubicBezTo>
                    <a:pt x="5996559" y="2400554"/>
                    <a:pt x="6537452" y="1859534"/>
                    <a:pt x="6537452" y="1196467"/>
                  </a:cubicBezTo>
                  <a:cubicBezTo>
                    <a:pt x="6537452" y="533400"/>
                    <a:pt x="5996559" y="0"/>
                    <a:pt x="5333746" y="0"/>
                  </a:cubicBez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103" id="103"/>
          <p:cNvGrpSpPr/>
          <p:nvPr/>
        </p:nvGrpSpPr>
        <p:grpSpPr>
          <a:xfrm rot="-10800000">
            <a:off x="3968982" y="3409835"/>
            <a:ext cx="1271832" cy="1271832"/>
            <a:chOff x="0" y="0"/>
            <a:chExt cx="1758960" cy="1758960"/>
          </a:xfrm>
        </p:grpSpPr>
        <p:sp>
          <p:nvSpPr>
            <p:cNvPr name="Freeform 104" id="104"/>
            <p:cNvSpPr/>
            <p:nvPr/>
          </p:nvSpPr>
          <p:spPr>
            <a:xfrm flipH="false" flipV="false" rot="0">
              <a:off x="0" y="0"/>
              <a:ext cx="1758950" cy="1758950"/>
            </a:xfrm>
            <a:custGeom>
              <a:avLst/>
              <a:gdLst/>
              <a:ahLst/>
              <a:cxnLst/>
              <a:rect r="r" b="b" t="t" l="l"/>
              <a:pathLst>
                <a:path h="1758950" w="1758950">
                  <a:moveTo>
                    <a:pt x="0" y="879475"/>
                  </a:moveTo>
                  <a:cubicBezTo>
                    <a:pt x="0" y="393700"/>
                    <a:pt x="393700" y="0"/>
                    <a:pt x="879475" y="0"/>
                  </a:cubicBezTo>
                  <a:cubicBezTo>
                    <a:pt x="1365250" y="0"/>
                    <a:pt x="1758950" y="393700"/>
                    <a:pt x="1758950" y="879475"/>
                  </a:cubicBezTo>
                  <a:cubicBezTo>
                    <a:pt x="1758950" y="1365250"/>
                    <a:pt x="1365250" y="1758950"/>
                    <a:pt x="879475" y="1758950"/>
                  </a:cubicBezTo>
                  <a:cubicBezTo>
                    <a:pt x="393700" y="1758950"/>
                    <a:pt x="0" y="1365250"/>
                    <a:pt x="0" y="87947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05" id="105"/>
          <p:cNvSpPr/>
          <p:nvPr/>
        </p:nvSpPr>
        <p:spPr>
          <a:xfrm flipH="false" flipV="false" rot="0">
            <a:off x="3828116" y="5570979"/>
            <a:ext cx="1027920" cy="994106"/>
          </a:xfrm>
          <a:custGeom>
            <a:avLst/>
            <a:gdLst/>
            <a:ahLst/>
            <a:cxnLst/>
            <a:rect r="r" b="b" t="t" l="l"/>
            <a:pathLst>
              <a:path h="994106" w="1027920">
                <a:moveTo>
                  <a:pt x="0" y="0"/>
                </a:moveTo>
                <a:lnTo>
                  <a:pt x="1027920" y="0"/>
                </a:lnTo>
                <a:lnTo>
                  <a:pt x="1027920" y="994106"/>
                </a:lnTo>
                <a:lnTo>
                  <a:pt x="0" y="99410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894" t="-35440" r="-175146" b="-58295"/>
            </a:stretch>
          </a:blipFill>
        </p:spPr>
      </p:sp>
      <p:sp>
        <p:nvSpPr>
          <p:cNvPr name="Freeform 106" id="106"/>
          <p:cNvSpPr/>
          <p:nvPr/>
        </p:nvSpPr>
        <p:spPr>
          <a:xfrm flipH="false" flipV="false" rot="0">
            <a:off x="3983123" y="3825596"/>
            <a:ext cx="1257691" cy="439790"/>
          </a:xfrm>
          <a:custGeom>
            <a:avLst/>
            <a:gdLst/>
            <a:ahLst/>
            <a:cxnLst/>
            <a:rect r="r" b="b" t="t" l="l"/>
            <a:pathLst>
              <a:path h="439790" w="1257691">
                <a:moveTo>
                  <a:pt x="0" y="0"/>
                </a:moveTo>
                <a:lnTo>
                  <a:pt x="1257691" y="0"/>
                </a:lnTo>
                <a:lnTo>
                  <a:pt x="1257691" y="439790"/>
                </a:lnTo>
                <a:lnTo>
                  <a:pt x="0" y="43979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07" id="107"/>
          <p:cNvSpPr/>
          <p:nvPr/>
        </p:nvSpPr>
        <p:spPr>
          <a:xfrm flipH="false" flipV="false" rot="0">
            <a:off x="5056855" y="7367764"/>
            <a:ext cx="1201724" cy="1201724"/>
          </a:xfrm>
          <a:custGeom>
            <a:avLst/>
            <a:gdLst/>
            <a:ahLst/>
            <a:cxnLst/>
            <a:rect r="r" b="b" t="t" l="l"/>
            <a:pathLst>
              <a:path h="1201724" w="1201724">
                <a:moveTo>
                  <a:pt x="0" y="0"/>
                </a:moveTo>
                <a:lnTo>
                  <a:pt x="1201724" y="0"/>
                </a:lnTo>
                <a:lnTo>
                  <a:pt x="1201724" y="1201724"/>
                </a:lnTo>
                <a:lnTo>
                  <a:pt x="0" y="120172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108" id="108"/>
          <p:cNvSpPr txBox="true"/>
          <p:nvPr/>
        </p:nvSpPr>
        <p:spPr>
          <a:xfrm rot="0">
            <a:off x="11871414" y="7549216"/>
            <a:ext cx="3124908" cy="655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302"/>
              </a:lnSpc>
              <a:spcBef>
                <a:spcPct val="0"/>
              </a:spcBef>
            </a:pPr>
            <a:r>
              <a:rPr lang="en-US" b="true" sz="3842" spc="38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PostgreSQL</a:t>
            </a:r>
          </a:p>
        </p:txBody>
      </p:sp>
      <p:sp>
        <p:nvSpPr>
          <p:cNvPr name="TextBox 109" id="109"/>
          <p:cNvSpPr txBox="true"/>
          <p:nvPr/>
        </p:nvSpPr>
        <p:spPr>
          <a:xfrm rot="0">
            <a:off x="13180070" y="3472708"/>
            <a:ext cx="2676691" cy="1321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302"/>
              </a:lnSpc>
              <a:spcBef>
                <a:spcPct val="0"/>
              </a:spcBef>
            </a:pPr>
            <a:r>
              <a:rPr lang="en-US" b="true" sz="3842" spc="38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Google Colab</a:t>
            </a:r>
          </a:p>
        </p:txBody>
      </p:sp>
      <p:sp>
        <p:nvSpPr>
          <p:cNvPr name="TextBox 110" id="110"/>
          <p:cNvSpPr txBox="true"/>
          <p:nvPr/>
        </p:nvSpPr>
        <p:spPr>
          <a:xfrm rot="0">
            <a:off x="7320703" y="5350332"/>
            <a:ext cx="2342077" cy="384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41"/>
              </a:lnSpc>
              <a:spcBef>
                <a:spcPct val="0"/>
              </a:spcBef>
            </a:pPr>
            <a:r>
              <a:rPr lang="en-US" sz="2276" spc="223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Programas</a:t>
            </a:r>
          </a:p>
        </p:txBody>
      </p:sp>
      <p:sp>
        <p:nvSpPr>
          <p:cNvPr name="TextBox 111" id="111"/>
          <p:cNvSpPr txBox="true"/>
          <p:nvPr/>
        </p:nvSpPr>
        <p:spPr>
          <a:xfrm rot="0">
            <a:off x="11871414" y="1484527"/>
            <a:ext cx="3415881" cy="1321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302"/>
              </a:lnSpc>
              <a:spcBef>
                <a:spcPct val="0"/>
              </a:spcBef>
            </a:pPr>
            <a:r>
              <a:rPr lang="en-US" b="true" sz="3842" spc="38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Visual Studio Code</a:t>
            </a:r>
          </a:p>
        </p:txBody>
      </p:sp>
      <p:sp>
        <p:nvSpPr>
          <p:cNvPr name="TextBox 112" id="112"/>
          <p:cNvSpPr txBox="true"/>
          <p:nvPr/>
        </p:nvSpPr>
        <p:spPr>
          <a:xfrm rot="0">
            <a:off x="1998220" y="7602972"/>
            <a:ext cx="3415881" cy="655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302"/>
              </a:lnSpc>
              <a:spcBef>
                <a:spcPct val="0"/>
              </a:spcBef>
            </a:pPr>
            <a:r>
              <a:rPr lang="en-US" b="true" sz="3842" spc="38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Dbeaver</a:t>
            </a:r>
          </a:p>
        </p:txBody>
      </p:sp>
      <p:sp>
        <p:nvSpPr>
          <p:cNvPr name="TextBox 113" id="113"/>
          <p:cNvSpPr txBox="true"/>
          <p:nvPr/>
        </p:nvSpPr>
        <p:spPr>
          <a:xfrm rot="0">
            <a:off x="1896893" y="1848751"/>
            <a:ext cx="3124908" cy="655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302"/>
              </a:lnSpc>
              <a:spcBef>
                <a:spcPct val="0"/>
              </a:spcBef>
            </a:pPr>
            <a:r>
              <a:rPr lang="en-US" b="true" sz="3842" spc="38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GitHUB</a:t>
            </a:r>
          </a:p>
        </p:txBody>
      </p:sp>
      <p:sp>
        <p:nvSpPr>
          <p:cNvPr name="TextBox 114" id="114"/>
          <p:cNvSpPr txBox="true"/>
          <p:nvPr/>
        </p:nvSpPr>
        <p:spPr>
          <a:xfrm rot="0">
            <a:off x="1782355" y="5702378"/>
            <a:ext cx="1819029" cy="655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302"/>
              </a:lnSpc>
              <a:spcBef>
                <a:spcPct val="0"/>
              </a:spcBef>
            </a:pPr>
            <a:r>
              <a:rPr lang="en-US" b="true" sz="3842" spc="38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Jira</a:t>
            </a:r>
          </a:p>
        </p:txBody>
      </p:sp>
      <p:sp>
        <p:nvSpPr>
          <p:cNvPr name="TextBox 115" id="115"/>
          <p:cNvSpPr txBox="true"/>
          <p:nvPr/>
        </p:nvSpPr>
        <p:spPr>
          <a:xfrm rot="0">
            <a:off x="2045178" y="3679837"/>
            <a:ext cx="1819029" cy="655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302"/>
              </a:lnSpc>
              <a:spcBef>
                <a:spcPct val="0"/>
              </a:spcBef>
            </a:pPr>
            <a:r>
              <a:rPr lang="en-US" b="true" sz="3842" spc="38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Odoo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697058"/>
            <a:ext cx="16230600" cy="6892884"/>
            <a:chOff x="0" y="0"/>
            <a:chExt cx="21640800" cy="9190513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1640800" cy="9190513"/>
              <a:chOff x="0" y="0"/>
              <a:chExt cx="2065065" cy="877001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65065" cy="877001"/>
              </a:xfrm>
              <a:custGeom>
                <a:avLst/>
                <a:gdLst/>
                <a:ahLst/>
                <a:cxnLst/>
                <a:rect r="r" b="b" t="t" l="l"/>
                <a:pathLst>
                  <a:path h="877001" w="2065065">
                    <a:moveTo>
                      <a:pt x="0" y="0"/>
                    </a:moveTo>
                    <a:lnTo>
                      <a:pt x="2065065" y="0"/>
                    </a:lnTo>
                    <a:lnTo>
                      <a:pt x="2065065" y="877001"/>
                    </a:lnTo>
                    <a:lnTo>
                      <a:pt x="0" y="877001"/>
                    </a:lnTo>
                    <a:close/>
                  </a:path>
                </a:pathLst>
              </a:custGeom>
              <a:solidFill>
                <a:srgbClr val="4BACC6">
                  <a:alpha val="82745"/>
                </a:srgbClr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19050"/>
                <a:ext cx="2065065" cy="89605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8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204309" y="539496"/>
              <a:ext cx="19232182" cy="8111520"/>
              <a:chOff x="0" y="0"/>
              <a:chExt cx="2785535" cy="117485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2785535" cy="1174850"/>
              </a:xfrm>
              <a:custGeom>
                <a:avLst/>
                <a:gdLst/>
                <a:ahLst/>
                <a:cxnLst/>
                <a:rect r="r" b="b" t="t" l="l"/>
                <a:pathLst>
                  <a:path h="1174850" w="2785535">
                    <a:moveTo>
                      <a:pt x="0" y="0"/>
                    </a:moveTo>
                    <a:lnTo>
                      <a:pt x="2785535" y="0"/>
                    </a:lnTo>
                    <a:lnTo>
                      <a:pt x="2785535" y="1174850"/>
                    </a:lnTo>
                    <a:lnTo>
                      <a:pt x="0" y="11748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5715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209550"/>
                <a:ext cx="2785535" cy="1384400"/>
              </a:xfrm>
              <a:prstGeom prst="rect">
                <a:avLst/>
              </a:prstGeom>
            </p:spPr>
            <p:txBody>
              <a:bodyPr anchor="ctr" rtlCol="false" tIns="0" lIns="0" bIns="0" rIns="0"/>
              <a:lstStyle/>
              <a:p>
                <a:pPr algn="ctr" marL="0" indent="0" lvl="0">
                  <a:lnSpc>
                    <a:spcPts val="8512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10" id="10"/>
          <p:cNvGrpSpPr/>
          <p:nvPr/>
        </p:nvGrpSpPr>
        <p:grpSpPr>
          <a:xfrm rot="0">
            <a:off x="3222276" y="2437243"/>
            <a:ext cx="11843447" cy="5206359"/>
            <a:chOff x="0" y="0"/>
            <a:chExt cx="15791263" cy="6941811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180975"/>
              <a:ext cx="15791263" cy="46203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4053"/>
                </a:lnSpc>
                <a:spcBef>
                  <a:spcPct val="0"/>
                </a:spcBef>
              </a:pPr>
              <a:r>
                <a:rPr lang="en-US" sz="10183" spc="142">
                  <a:solidFill>
                    <a:srgbClr val="FFFFFF"/>
                  </a:solidFill>
                  <a:latin typeface="TT Drugs"/>
                  <a:ea typeface="TT Drugs"/>
                  <a:cs typeface="TT Drugs"/>
                  <a:sym typeface="TT Drugs"/>
                </a:rPr>
                <a:t>PRESENTACIÓN DEL PROTOTIPO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670304" y="5366723"/>
              <a:ext cx="14118430" cy="15750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74"/>
                </a:lnSpc>
                <a:spcBef>
                  <a:spcPct val="0"/>
                </a:spcBef>
              </a:pPr>
              <a:r>
                <a:rPr lang="en-US" sz="3532" spc="49">
                  <a:solidFill>
                    <a:srgbClr val="FFFFFF"/>
                  </a:solidFill>
                  <a:latin typeface="TT Drugs"/>
                  <a:ea typeface="TT Drugs"/>
                  <a:cs typeface="TT Drugs"/>
                  <a:sym typeface="TT Drugs"/>
                </a:rPr>
                <a:t>Se presentarán algunas de las funcionalidades más relevantes.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4625649" y="801148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89"/>
                </a:lnTo>
                <a:lnTo>
                  <a:pt x="0" y="7439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263003"/>
            <a:ext cx="16230600" cy="8889529"/>
            <a:chOff x="0" y="0"/>
            <a:chExt cx="2065065" cy="11310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65065" cy="1131040"/>
            </a:xfrm>
            <a:custGeom>
              <a:avLst/>
              <a:gdLst/>
              <a:ahLst/>
              <a:cxnLst/>
              <a:rect r="r" b="b" t="t" l="l"/>
              <a:pathLst>
                <a:path h="1131040" w="2065065">
                  <a:moveTo>
                    <a:pt x="0" y="0"/>
                  </a:moveTo>
                  <a:lnTo>
                    <a:pt x="2065065" y="0"/>
                  </a:lnTo>
                  <a:lnTo>
                    <a:pt x="2065065" y="1131040"/>
                  </a:lnTo>
                  <a:lnTo>
                    <a:pt x="0" y="1131040"/>
                  </a:lnTo>
                  <a:close/>
                </a:path>
              </a:pathLst>
            </a:custGeom>
            <a:solidFill>
              <a:srgbClr val="4BACC6">
                <a:alpha val="82745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2065065" cy="1150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625649" y="519014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89"/>
                </a:lnTo>
                <a:lnTo>
                  <a:pt x="0" y="7439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828800" y="1697058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36300" y="6464630"/>
            <a:ext cx="19422979" cy="4048067"/>
            <a:chOff x="0" y="0"/>
            <a:chExt cx="5183355" cy="108029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83355" cy="1080296"/>
            </a:xfrm>
            <a:custGeom>
              <a:avLst/>
              <a:gdLst/>
              <a:ahLst/>
              <a:cxnLst/>
              <a:rect r="r" b="b" t="t" l="l"/>
              <a:pathLst>
                <a:path h="1080296" w="5183355">
                  <a:moveTo>
                    <a:pt x="1594" y="0"/>
                  </a:moveTo>
                  <a:lnTo>
                    <a:pt x="5181760" y="0"/>
                  </a:lnTo>
                  <a:cubicBezTo>
                    <a:pt x="5182641" y="0"/>
                    <a:pt x="5183355" y="714"/>
                    <a:pt x="5183355" y="1594"/>
                  </a:cubicBezTo>
                  <a:lnTo>
                    <a:pt x="5183355" y="1078702"/>
                  </a:lnTo>
                  <a:cubicBezTo>
                    <a:pt x="5183355" y="1079582"/>
                    <a:pt x="5182641" y="1080296"/>
                    <a:pt x="5181760" y="1080296"/>
                  </a:cubicBezTo>
                  <a:lnTo>
                    <a:pt x="1594" y="1080296"/>
                  </a:lnTo>
                  <a:cubicBezTo>
                    <a:pt x="1172" y="1080296"/>
                    <a:pt x="766" y="1080128"/>
                    <a:pt x="467" y="1079829"/>
                  </a:cubicBezTo>
                  <a:cubicBezTo>
                    <a:pt x="168" y="1079530"/>
                    <a:pt x="0" y="1079125"/>
                    <a:pt x="0" y="1078702"/>
                  </a:cubicBezTo>
                  <a:lnTo>
                    <a:pt x="0" y="1594"/>
                  </a:lnTo>
                  <a:cubicBezTo>
                    <a:pt x="0" y="1172"/>
                    <a:pt x="168" y="766"/>
                    <a:pt x="467" y="467"/>
                  </a:cubicBezTo>
                  <a:cubicBezTo>
                    <a:pt x="766" y="168"/>
                    <a:pt x="1172" y="0"/>
                    <a:pt x="1594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5183355" cy="10993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8288000" y="7299674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7" y="0"/>
                </a:lnTo>
                <a:lnTo>
                  <a:pt x="7616557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2489567" y="3484673"/>
            <a:ext cx="5403167" cy="500390"/>
            <a:chOff x="0" y="0"/>
            <a:chExt cx="6946073" cy="64327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946095" cy="643255"/>
            </a:xfrm>
            <a:custGeom>
              <a:avLst/>
              <a:gdLst/>
              <a:ahLst/>
              <a:cxnLst/>
              <a:rect r="r" b="b" t="t" l="l"/>
              <a:pathLst>
                <a:path h="643255" w="6946095">
                  <a:moveTo>
                    <a:pt x="510114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43255"/>
                    <a:pt x="0" y="643255"/>
                    <a:pt x="0" y="643255"/>
                  </a:cubicBezTo>
                  <a:cubicBezTo>
                    <a:pt x="6946095" y="643255"/>
                    <a:pt x="6946095" y="643255"/>
                    <a:pt x="6946095" y="643255"/>
                  </a:cubicBezTo>
                  <a:cubicBezTo>
                    <a:pt x="6946095" y="546735"/>
                    <a:pt x="6946095" y="546735"/>
                    <a:pt x="6946095" y="546735"/>
                  </a:cubicBezTo>
                  <a:cubicBezTo>
                    <a:pt x="6946095" y="257302"/>
                    <a:pt x="6077608" y="0"/>
                    <a:pt x="5101148" y="0"/>
                  </a:cubicBezTo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489567" y="3985063"/>
            <a:ext cx="5403167" cy="1051324"/>
            <a:chOff x="0" y="0"/>
            <a:chExt cx="6946073" cy="135153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46095" cy="1351534"/>
            </a:xfrm>
            <a:custGeom>
              <a:avLst/>
              <a:gdLst/>
              <a:ahLst/>
              <a:cxnLst/>
              <a:rect r="r" b="b" t="t" l="l"/>
              <a:pathLst>
                <a:path h="1351534" w="6946095">
                  <a:moveTo>
                    <a:pt x="0" y="643636"/>
                  </a:moveTo>
                  <a:cubicBezTo>
                    <a:pt x="1302375" y="643636"/>
                    <a:pt x="1302375" y="643636"/>
                    <a:pt x="1302375" y="643636"/>
                  </a:cubicBezTo>
                  <a:cubicBezTo>
                    <a:pt x="2713103" y="1351534"/>
                    <a:pt x="2713103" y="1351534"/>
                    <a:pt x="2713103" y="1351534"/>
                  </a:cubicBezTo>
                  <a:cubicBezTo>
                    <a:pt x="4124260" y="643636"/>
                    <a:pt x="4124260" y="643636"/>
                    <a:pt x="4124260" y="643636"/>
                  </a:cubicBezTo>
                  <a:cubicBezTo>
                    <a:pt x="5101148" y="643636"/>
                    <a:pt x="5101148" y="643636"/>
                    <a:pt x="5101148" y="643636"/>
                  </a:cubicBezTo>
                  <a:cubicBezTo>
                    <a:pt x="6078036" y="643636"/>
                    <a:pt x="6946095" y="386207"/>
                    <a:pt x="6946095" y="96647"/>
                  </a:cubicBezTo>
                  <a:cubicBezTo>
                    <a:pt x="6946095" y="127"/>
                    <a:pt x="6946095" y="127"/>
                    <a:pt x="6946095" y="127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43636"/>
                  </a:lnTo>
                  <a:close/>
                </a:path>
              </a:pathLst>
            </a:custGeom>
            <a:solidFill>
              <a:srgbClr val="9BD9E4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510538" y="3484673"/>
            <a:ext cx="6979029" cy="500421"/>
            <a:chOff x="0" y="0"/>
            <a:chExt cx="8971365" cy="64327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971253" cy="643255"/>
            </a:xfrm>
            <a:custGeom>
              <a:avLst/>
              <a:gdLst/>
              <a:ahLst/>
              <a:cxnLst/>
              <a:rect r="r" b="b" t="t" l="l"/>
              <a:pathLst>
                <a:path h="643255" w="8971253">
                  <a:moveTo>
                    <a:pt x="0" y="0"/>
                  </a:moveTo>
                  <a:lnTo>
                    <a:pt x="8971253" y="0"/>
                  </a:lnTo>
                  <a:lnTo>
                    <a:pt x="8971253" y="643255"/>
                  </a:lnTo>
                  <a:lnTo>
                    <a:pt x="0" y="643255"/>
                  </a:lnTo>
                  <a:close/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510538" y="3985095"/>
            <a:ext cx="6979029" cy="1051390"/>
            <a:chOff x="0" y="0"/>
            <a:chExt cx="8971365" cy="135153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971253" cy="1351534"/>
            </a:xfrm>
            <a:custGeom>
              <a:avLst/>
              <a:gdLst/>
              <a:ahLst/>
              <a:cxnLst/>
              <a:rect r="r" b="b" t="t" l="l"/>
              <a:pathLst>
                <a:path h="1351534" w="8971253">
                  <a:moveTo>
                    <a:pt x="0" y="0"/>
                  </a:moveTo>
                  <a:lnTo>
                    <a:pt x="0" y="644271"/>
                  </a:lnTo>
                  <a:lnTo>
                    <a:pt x="3021963" y="644271"/>
                  </a:lnTo>
                  <a:lnTo>
                    <a:pt x="4430849" y="1351534"/>
                  </a:lnTo>
                  <a:lnTo>
                    <a:pt x="5832487" y="644271"/>
                  </a:lnTo>
                  <a:lnTo>
                    <a:pt x="8971253" y="644271"/>
                  </a:lnTo>
                  <a:lnTo>
                    <a:pt x="89712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BD9E4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395266" y="3484477"/>
            <a:ext cx="5115272" cy="500421"/>
            <a:chOff x="0" y="0"/>
            <a:chExt cx="6575552" cy="64327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75474" cy="643255"/>
            </a:xfrm>
            <a:custGeom>
              <a:avLst/>
              <a:gdLst/>
              <a:ahLst/>
              <a:cxnLst/>
              <a:rect r="r" b="b" t="t" l="l"/>
              <a:pathLst>
                <a:path h="643255" w="6575474">
                  <a:moveTo>
                    <a:pt x="6575474" y="0"/>
                  </a:moveTo>
                  <a:cubicBezTo>
                    <a:pt x="815477" y="0"/>
                    <a:pt x="815477" y="0"/>
                    <a:pt x="815477" y="0"/>
                  </a:cubicBezTo>
                  <a:cubicBezTo>
                    <a:pt x="356784" y="0"/>
                    <a:pt x="0" y="257302"/>
                    <a:pt x="0" y="546735"/>
                  </a:cubicBezTo>
                  <a:cubicBezTo>
                    <a:pt x="0" y="643255"/>
                    <a:pt x="0" y="643255"/>
                    <a:pt x="0" y="643255"/>
                  </a:cubicBezTo>
                  <a:cubicBezTo>
                    <a:pt x="6575474" y="643255"/>
                    <a:pt x="6575474" y="643255"/>
                    <a:pt x="6575474" y="643255"/>
                  </a:cubicBezTo>
                  <a:cubicBezTo>
                    <a:pt x="6575474" y="0"/>
                    <a:pt x="6575474" y="0"/>
                    <a:pt x="6575474" y="0"/>
                  </a:cubicBezTo>
                </a:path>
              </a:pathLst>
            </a:custGeom>
            <a:solidFill>
              <a:srgbClr val="4BACC6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395266" y="3984898"/>
            <a:ext cx="5115272" cy="1051390"/>
            <a:chOff x="0" y="0"/>
            <a:chExt cx="6575552" cy="135153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-127"/>
              <a:ext cx="6575630" cy="1351534"/>
            </a:xfrm>
            <a:custGeom>
              <a:avLst/>
              <a:gdLst/>
              <a:ahLst/>
              <a:cxnLst/>
              <a:rect r="r" b="b" t="t" l="l"/>
              <a:pathLst>
                <a:path h="1351534" w="6575630">
                  <a:moveTo>
                    <a:pt x="0" y="127"/>
                  </a:moveTo>
                  <a:cubicBezTo>
                    <a:pt x="0" y="96647"/>
                    <a:pt x="0" y="96647"/>
                    <a:pt x="0" y="96647"/>
                  </a:cubicBezTo>
                  <a:cubicBezTo>
                    <a:pt x="0" y="386207"/>
                    <a:pt x="356784" y="643636"/>
                    <a:pt x="815477" y="643636"/>
                  </a:cubicBezTo>
                  <a:cubicBezTo>
                    <a:pt x="2701506" y="643636"/>
                    <a:pt x="2701506" y="643636"/>
                    <a:pt x="2701506" y="643636"/>
                  </a:cubicBezTo>
                  <a:cubicBezTo>
                    <a:pt x="3364219" y="1351534"/>
                    <a:pt x="3364219" y="1351534"/>
                    <a:pt x="3364219" y="1351534"/>
                  </a:cubicBezTo>
                  <a:cubicBezTo>
                    <a:pt x="4026932" y="643636"/>
                    <a:pt x="4026932" y="643636"/>
                    <a:pt x="4026932" y="643636"/>
                  </a:cubicBezTo>
                  <a:cubicBezTo>
                    <a:pt x="6575630" y="643636"/>
                    <a:pt x="6575630" y="643636"/>
                    <a:pt x="6575630" y="643636"/>
                  </a:cubicBezTo>
                  <a:cubicBezTo>
                    <a:pt x="6575630" y="0"/>
                    <a:pt x="6575630" y="0"/>
                    <a:pt x="657563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BD9E4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515692" y="6741264"/>
            <a:ext cx="4874421" cy="2448213"/>
            <a:chOff x="0" y="0"/>
            <a:chExt cx="1283798" cy="64479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83798" cy="644797"/>
            </a:xfrm>
            <a:custGeom>
              <a:avLst/>
              <a:gdLst/>
              <a:ahLst/>
              <a:cxnLst/>
              <a:rect r="r" b="b" t="t" l="l"/>
              <a:pathLst>
                <a:path h="644797" w="1283798">
                  <a:moveTo>
                    <a:pt x="81002" y="0"/>
                  </a:moveTo>
                  <a:lnTo>
                    <a:pt x="1202796" y="0"/>
                  </a:lnTo>
                  <a:cubicBezTo>
                    <a:pt x="1247532" y="0"/>
                    <a:pt x="1283798" y="36266"/>
                    <a:pt x="1283798" y="81002"/>
                  </a:cubicBezTo>
                  <a:lnTo>
                    <a:pt x="1283798" y="563795"/>
                  </a:lnTo>
                  <a:cubicBezTo>
                    <a:pt x="1283798" y="608531"/>
                    <a:pt x="1247532" y="644797"/>
                    <a:pt x="1202796" y="644797"/>
                  </a:cubicBezTo>
                  <a:lnTo>
                    <a:pt x="81002" y="644797"/>
                  </a:lnTo>
                  <a:cubicBezTo>
                    <a:pt x="36266" y="644797"/>
                    <a:pt x="0" y="608531"/>
                    <a:pt x="0" y="563795"/>
                  </a:cubicBezTo>
                  <a:lnTo>
                    <a:pt x="0" y="81002"/>
                  </a:lnTo>
                  <a:cubicBezTo>
                    <a:pt x="0" y="36266"/>
                    <a:pt x="36266" y="0"/>
                    <a:pt x="8100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1283798" cy="6638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847687" y="6741460"/>
            <a:ext cx="6592626" cy="2448016"/>
            <a:chOff x="0" y="0"/>
            <a:chExt cx="1736329" cy="64474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736329" cy="644745"/>
            </a:xfrm>
            <a:custGeom>
              <a:avLst/>
              <a:gdLst/>
              <a:ahLst/>
              <a:cxnLst/>
              <a:rect r="r" b="b" t="t" l="l"/>
              <a:pathLst>
                <a:path h="644745" w="1736329">
                  <a:moveTo>
                    <a:pt x="59891" y="0"/>
                  </a:moveTo>
                  <a:lnTo>
                    <a:pt x="1676439" y="0"/>
                  </a:lnTo>
                  <a:cubicBezTo>
                    <a:pt x="1692323" y="0"/>
                    <a:pt x="1707556" y="6310"/>
                    <a:pt x="1718788" y="17542"/>
                  </a:cubicBezTo>
                  <a:cubicBezTo>
                    <a:pt x="1730020" y="28773"/>
                    <a:pt x="1736329" y="44007"/>
                    <a:pt x="1736329" y="59891"/>
                  </a:cubicBezTo>
                  <a:lnTo>
                    <a:pt x="1736329" y="584854"/>
                  </a:lnTo>
                  <a:cubicBezTo>
                    <a:pt x="1736329" y="600738"/>
                    <a:pt x="1730020" y="615972"/>
                    <a:pt x="1718788" y="627203"/>
                  </a:cubicBezTo>
                  <a:cubicBezTo>
                    <a:pt x="1707556" y="638435"/>
                    <a:pt x="1692323" y="644745"/>
                    <a:pt x="1676439" y="644745"/>
                  </a:cubicBezTo>
                  <a:lnTo>
                    <a:pt x="59891" y="644745"/>
                  </a:lnTo>
                  <a:cubicBezTo>
                    <a:pt x="44007" y="644745"/>
                    <a:pt x="28773" y="638435"/>
                    <a:pt x="17542" y="627203"/>
                  </a:cubicBezTo>
                  <a:cubicBezTo>
                    <a:pt x="6310" y="615972"/>
                    <a:pt x="0" y="600738"/>
                    <a:pt x="0" y="584854"/>
                  </a:cubicBezTo>
                  <a:lnTo>
                    <a:pt x="0" y="59891"/>
                  </a:lnTo>
                  <a:cubicBezTo>
                    <a:pt x="0" y="44007"/>
                    <a:pt x="6310" y="28773"/>
                    <a:pt x="17542" y="17542"/>
                  </a:cubicBezTo>
                  <a:cubicBezTo>
                    <a:pt x="28773" y="6310"/>
                    <a:pt x="44007" y="0"/>
                    <a:pt x="5989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1736329" cy="663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2897513" y="6741460"/>
            <a:ext cx="4502336" cy="2448213"/>
            <a:chOff x="0" y="0"/>
            <a:chExt cx="1185800" cy="64479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85800" cy="644797"/>
            </a:xfrm>
            <a:custGeom>
              <a:avLst/>
              <a:gdLst/>
              <a:ahLst/>
              <a:cxnLst/>
              <a:rect r="r" b="b" t="t" l="l"/>
              <a:pathLst>
                <a:path h="644797" w="1185800">
                  <a:moveTo>
                    <a:pt x="87696" y="0"/>
                  </a:moveTo>
                  <a:lnTo>
                    <a:pt x="1098104" y="0"/>
                  </a:lnTo>
                  <a:cubicBezTo>
                    <a:pt x="1146537" y="0"/>
                    <a:pt x="1185800" y="39263"/>
                    <a:pt x="1185800" y="87696"/>
                  </a:cubicBezTo>
                  <a:lnTo>
                    <a:pt x="1185800" y="557100"/>
                  </a:lnTo>
                  <a:cubicBezTo>
                    <a:pt x="1185800" y="605534"/>
                    <a:pt x="1146537" y="644797"/>
                    <a:pt x="1098104" y="644797"/>
                  </a:cubicBezTo>
                  <a:lnTo>
                    <a:pt x="87696" y="644797"/>
                  </a:lnTo>
                  <a:cubicBezTo>
                    <a:pt x="39263" y="644797"/>
                    <a:pt x="0" y="605534"/>
                    <a:pt x="0" y="557100"/>
                  </a:cubicBezTo>
                  <a:lnTo>
                    <a:pt x="0" y="87696"/>
                  </a:lnTo>
                  <a:cubicBezTo>
                    <a:pt x="0" y="39263"/>
                    <a:pt x="39263" y="0"/>
                    <a:pt x="8769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9050"/>
              <a:ext cx="1185800" cy="6638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409673" y="3676773"/>
            <a:ext cx="3231958" cy="588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25"/>
              </a:lnSpc>
              <a:spcBef>
                <a:spcPct val="0"/>
              </a:spcBef>
            </a:pPr>
            <a:r>
              <a:rPr lang="en-US" b="true" sz="3424" spc="335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SOFTWARE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703739" y="3674296"/>
            <a:ext cx="6592626" cy="545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43"/>
              </a:lnSpc>
              <a:spcBef>
                <a:spcPct val="0"/>
              </a:spcBef>
            </a:pPr>
            <a:r>
              <a:rPr lang="en-US" b="true" sz="3220" spc="315">
                <a:solidFill>
                  <a:srgbClr val="231F20"/>
                </a:solidFill>
                <a:latin typeface="TT Drugs Bold"/>
                <a:ea typeface="TT Drugs Bold"/>
                <a:cs typeface="TT Drugs Bold"/>
                <a:sym typeface="TT Drugs Bold"/>
              </a:rPr>
              <a:t>SOLUCIÓN DEL PROBLEMA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998468" y="3681486"/>
            <a:ext cx="4409833" cy="579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19"/>
              </a:lnSpc>
              <a:spcBef>
                <a:spcPct val="0"/>
              </a:spcBef>
            </a:pPr>
            <a:r>
              <a:rPr lang="en-US" b="true" sz="3420" spc="335">
                <a:solidFill>
                  <a:srgbClr val="231F20"/>
                </a:solidFill>
                <a:latin typeface="TT Drugs Bold"/>
                <a:ea typeface="TT Drugs Bold"/>
                <a:cs typeface="TT Drugs Bold"/>
                <a:sym typeface="TT Drugs Bold"/>
              </a:rPr>
              <a:t>ESCALABILIDAD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157854" y="6967241"/>
            <a:ext cx="5972291" cy="194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8"/>
              </a:lnSpc>
              <a:spcBef>
                <a:spcPct val="0"/>
              </a:spcBef>
            </a:pPr>
            <a:r>
              <a:rPr lang="en-US" sz="2259" spc="221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Se realizó un algoritmo de ML que genera un modelo de reglas la asignación de horas. Con alrededor de un 70% de estimaciones correctas.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97197" y="6967241"/>
            <a:ext cx="4456909" cy="1948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5"/>
              </a:lnSpc>
              <a:spcBef>
                <a:spcPct val="0"/>
              </a:spcBef>
            </a:pPr>
            <a:r>
              <a:rPr lang="en-US" sz="2257" spc="221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Se ha logrado desarrollar un sistema capaz de realizar predicción de horas utilizando Machine Learning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139154" y="6967241"/>
            <a:ext cx="4019054" cy="194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8"/>
              </a:lnSpc>
              <a:spcBef>
                <a:spcPct val="0"/>
              </a:spcBef>
            </a:pPr>
            <a:r>
              <a:rPr lang="en-US" sz="2259" spc="221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Realizar un mejor estimador de horas para mayor precisión. Predecir semanas en que ocurran atrasos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28700" y="1289925"/>
            <a:ext cx="16230600" cy="985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22"/>
              </a:lnSpc>
            </a:pPr>
            <a:r>
              <a:rPr lang="en-US" sz="5813" spc="569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Resultados Obtenidos</a:t>
            </a:r>
          </a:p>
        </p:txBody>
      </p:sp>
      <p:sp>
        <p:nvSpPr>
          <p:cNvPr name="Freeform 34" id="34"/>
          <p:cNvSpPr/>
          <p:nvPr/>
        </p:nvSpPr>
        <p:spPr>
          <a:xfrm flipH="false" flipV="false" rot="0">
            <a:off x="1028700" y="284711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89"/>
                </a:lnTo>
                <a:lnTo>
                  <a:pt x="0" y="7439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3583597">
            <a:off x="8943409" y="1121274"/>
            <a:ext cx="7986142" cy="7986142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-1324982" y="2857886"/>
            <a:ext cx="3559553" cy="1779777"/>
            <a:chOff x="0" y="0"/>
            <a:chExt cx="812800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698500" cy="434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89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864981" y="5106933"/>
            <a:ext cx="3559553" cy="1779777"/>
            <a:chOff x="0" y="0"/>
            <a:chExt cx="812800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698500" cy="434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8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77172" y="7355980"/>
            <a:ext cx="3559553" cy="1779777"/>
            <a:chOff x="0" y="0"/>
            <a:chExt cx="812800" cy="406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698500" cy="434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8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782266" y="4018152"/>
            <a:ext cx="2250696" cy="2250696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2066504" y="4244224"/>
            <a:ext cx="1682222" cy="1682222"/>
          </a:xfrm>
          <a:custGeom>
            <a:avLst/>
            <a:gdLst/>
            <a:ahLst/>
            <a:cxnLst/>
            <a:rect r="r" b="b" t="t" l="l"/>
            <a:pathLst>
              <a:path h="1682222" w="1682222">
                <a:moveTo>
                  <a:pt x="0" y="0"/>
                </a:moveTo>
                <a:lnTo>
                  <a:pt x="1682222" y="0"/>
                </a:lnTo>
                <a:lnTo>
                  <a:pt x="1682222" y="1682222"/>
                </a:lnTo>
                <a:lnTo>
                  <a:pt x="0" y="16822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1168583">
            <a:off x="12229495" y="2299526"/>
            <a:ext cx="1356239" cy="1356239"/>
          </a:xfrm>
          <a:custGeom>
            <a:avLst/>
            <a:gdLst/>
            <a:ahLst/>
            <a:cxnLst/>
            <a:rect r="r" b="b" t="t" l="l"/>
            <a:pathLst>
              <a:path h="1356239" w="1356239">
                <a:moveTo>
                  <a:pt x="0" y="0"/>
                </a:moveTo>
                <a:lnTo>
                  <a:pt x="1356239" y="0"/>
                </a:lnTo>
                <a:lnTo>
                  <a:pt x="1356239" y="1356239"/>
                </a:lnTo>
                <a:lnTo>
                  <a:pt x="0" y="13562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1194876">
            <a:off x="14148972" y="5562016"/>
            <a:ext cx="1438170" cy="1484040"/>
          </a:xfrm>
          <a:custGeom>
            <a:avLst/>
            <a:gdLst/>
            <a:ahLst/>
            <a:cxnLst/>
            <a:rect r="r" b="b" t="t" l="l"/>
            <a:pathLst>
              <a:path h="1484040" w="1438170">
                <a:moveTo>
                  <a:pt x="0" y="0"/>
                </a:moveTo>
                <a:lnTo>
                  <a:pt x="1438169" y="0"/>
                </a:lnTo>
                <a:lnTo>
                  <a:pt x="1438169" y="1484040"/>
                </a:lnTo>
                <a:lnTo>
                  <a:pt x="0" y="14840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-1422475">
            <a:off x="10121110" y="5686813"/>
            <a:ext cx="1561520" cy="911360"/>
          </a:xfrm>
          <a:custGeom>
            <a:avLst/>
            <a:gdLst/>
            <a:ahLst/>
            <a:cxnLst/>
            <a:rect r="r" b="b" t="t" l="l"/>
            <a:pathLst>
              <a:path h="911360" w="1561520">
                <a:moveTo>
                  <a:pt x="0" y="0"/>
                </a:moveTo>
                <a:lnTo>
                  <a:pt x="1561520" y="0"/>
                </a:lnTo>
                <a:lnTo>
                  <a:pt x="1561520" y="911359"/>
                </a:lnTo>
                <a:lnTo>
                  <a:pt x="0" y="91135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602605" y="1105145"/>
            <a:ext cx="8907799" cy="828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99"/>
              </a:lnSpc>
              <a:spcBef>
                <a:spcPct val="0"/>
              </a:spcBef>
            </a:pPr>
            <a:r>
              <a:rPr lang="en-US" sz="4927" spc="482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Obstaculos presentados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602301" y="3726475"/>
            <a:ext cx="5235199" cy="696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84"/>
              </a:lnSpc>
              <a:spcBef>
                <a:spcPct val="0"/>
              </a:spcBef>
            </a:pPr>
            <a:r>
              <a:rPr lang="en-US" sz="2017" spc="19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Los Datos de RODA fueron bastante complicados de trabajar.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602301" y="2939545"/>
            <a:ext cx="5778805" cy="785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0"/>
              </a:lnSpc>
              <a:spcBef>
                <a:spcPct val="0"/>
              </a:spcBef>
            </a:pPr>
            <a:r>
              <a:rPr lang="en-US" b="true" sz="2297" spc="39">
                <a:solidFill>
                  <a:srgbClr val="231F20"/>
                </a:solidFill>
                <a:latin typeface="TT Drugs Bold"/>
                <a:ea typeface="TT Drugs Bold"/>
                <a:cs typeface="TT Drugs Bold"/>
                <a:sym typeface="TT Drugs Bold"/>
              </a:rPr>
              <a:t>Entrega y entendimiento de datos de RODA.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37233" y="3340728"/>
            <a:ext cx="965372" cy="737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36"/>
              </a:lnSpc>
              <a:spcBef>
                <a:spcPct val="0"/>
              </a:spcBef>
            </a:pPr>
            <a:r>
              <a:rPr lang="en-US" b="true" sz="4374" spc="74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01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5589775"/>
            <a:ext cx="965372" cy="737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36"/>
              </a:lnSpc>
              <a:spcBef>
                <a:spcPct val="0"/>
              </a:spcBef>
            </a:pPr>
            <a:r>
              <a:rPr lang="en-US" b="true" sz="4374" spc="74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36930" y="7838822"/>
            <a:ext cx="965372" cy="737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36"/>
              </a:lnSpc>
              <a:spcBef>
                <a:spcPct val="0"/>
              </a:spcBef>
            </a:pPr>
            <a:r>
              <a:rPr lang="en-US" b="true" sz="4374" spc="74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03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883202" y="5577983"/>
            <a:ext cx="5235199" cy="1049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84"/>
              </a:lnSpc>
              <a:spcBef>
                <a:spcPct val="0"/>
              </a:spcBef>
            </a:pPr>
            <a:r>
              <a:rPr lang="en-US" sz="2017" spc="19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En un inicio no se comprendió correctamente el resultado solicitado de la clusterización.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883202" y="5128099"/>
            <a:ext cx="5497905" cy="385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0"/>
              </a:lnSpc>
              <a:spcBef>
                <a:spcPct val="0"/>
              </a:spcBef>
            </a:pPr>
            <a:r>
              <a:rPr lang="en-US" b="true" sz="2297" spc="39">
                <a:solidFill>
                  <a:srgbClr val="231F20"/>
                </a:solidFill>
                <a:latin typeface="TT Drugs Bold"/>
                <a:ea typeface="TT Drugs Bold"/>
                <a:cs typeface="TT Drugs Bold"/>
                <a:sym typeface="TT Drugs Bold"/>
              </a:rPr>
              <a:t>Falta de un objetivo claro.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501417" y="7920291"/>
            <a:ext cx="5235199" cy="1049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84"/>
              </a:lnSpc>
              <a:spcBef>
                <a:spcPct val="0"/>
              </a:spcBef>
            </a:pPr>
            <a:r>
              <a:rPr lang="en-US" sz="2017" spc="19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El alcance de ciertas funciones solicitadas por el cliente fueron canceladas.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501417" y="7470407"/>
            <a:ext cx="5497905" cy="385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0"/>
              </a:lnSpc>
              <a:spcBef>
                <a:spcPct val="0"/>
              </a:spcBef>
            </a:pPr>
            <a:r>
              <a:rPr lang="en-US" b="true" sz="2297" spc="39">
                <a:solidFill>
                  <a:srgbClr val="231F20"/>
                </a:solidFill>
                <a:latin typeface="TT Drugs Bold"/>
                <a:ea typeface="TT Drugs Bold"/>
                <a:cs typeface="TT Drugs Bold"/>
                <a:sym typeface="TT Drugs Bold"/>
              </a:rPr>
              <a:t>Cambios del alcance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24982" y="3269673"/>
            <a:ext cx="3559553" cy="1779777"/>
            <a:chOff x="0" y="0"/>
            <a:chExt cx="81280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698500" cy="434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8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864981" y="5773240"/>
            <a:ext cx="3559553" cy="1779777"/>
            <a:chOff x="0" y="0"/>
            <a:chExt cx="812800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698500" cy="434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8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602605" y="1105145"/>
            <a:ext cx="8907799" cy="828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99"/>
              </a:lnSpc>
              <a:spcBef>
                <a:spcPct val="0"/>
              </a:spcBef>
            </a:pPr>
            <a:r>
              <a:rPr lang="en-US" sz="4927" spc="482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Obstaculos presentados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595040" y="1150429"/>
            <a:ext cx="7986142" cy="7986142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12462763" y="3924102"/>
            <a:ext cx="2250696" cy="225069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2747000" y="4208339"/>
            <a:ext cx="1682222" cy="1682222"/>
          </a:xfrm>
          <a:custGeom>
            <a:avLst/>
            <a:gdLst/>
            <a:ahLst/>
            <a:cxnLst/>
            <a:rect r="r" b="b" t="t" l="l"/>
            <a:pathLst>
              <a:path h="1682222" w="1682222">
                <a:moveTo>
                  <a:pt x="0" y="0"/>
                </a:moveTo>
                <a:lnTo>
                  <a:pt x="1682222" y="0"/>
                </a:lnTo>
                <a:lnTo>
                  <a:pt x="1682222" y="1682222"/>
                </a:lnTo>
                <a:lnTo>
                  <a:pt x="0" y="16822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037309" y="4507366"/>
            <a:ext cx="1654249" cy="1272268"/>
          </a:xfrm>
          <a:custGeom>
            <a:avLst/>
            <a:gdLst/>
            <a:ahLst/>
            <a:cxnLst/>
            <a:rect r="r" b="b" t="t" l="l"/>
            <a:pathLst>
              <a:path h="1272268" w="1654249">
                <a:moveTo>
                  <a:pt x="0" y="0"/>
                </a:moveTo>
                <a:lnTo>
                  <a:pt x="1654249" y="0"/>
                </a:lnTo>
                <a:lnTo>
                  <a:pt x="1654249" y="1272268"/>
                </a:lnTo>
                <a:lnTo>
                  <a:pt x="0" y="12722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510404" y="4353262"/>
            <a:ext cx="1628509" cy="1392375"/>
          </a:xfrm>
          <a:custGeom>
            <a:avLst/>
            <a:gdLst/>
            <a:ahLst/>
            <a:cxnLst/>
            <a:rect r="r" b="b" t="t" l="l"/>
            <a:pathLst>
              <a:path h="1392375" w="1628509">
                <a:moveTo>
                  <a:pt x="0" y="0"/>
                </a:moveTo>
                <a:lnTo>
                  <a:pt x="1628509" y="0"/>
                </a:lnTo>
                <a:lnTo>
                  <a:pt x="1628509" y="1392375"/>
                </a:lnTo>
                <a:lnTo>
                  <a:pt x="0" y="13923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602301" y="3790615"/>
            <a:ext cx="5235199" cy="1401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84"/>
              </a:lnSpc>
              <a:spcBef>
                <a:spcPct val="0"/>
              </a:spcBef>
            </a:pPr>
            <a:r>
              <a:rPr lang="en-US" sz="2017" spc="19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La falta de comunicación con el cliente y el grupo Nº2, genero problemas en el desarrollo del proyecto.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602301" y="3351332"/>
            <a:ext cx="5778805" cy="385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0"/>
              </a:lnSpc>
              <a:spcBef>
                <a:spcPct val="0"/>
              </a:spcBef>
            </a:pPr>
            <a:r>
              <a:rPr lang="en-US" b="true" sz="2297" spc="39">
                <a:solidFill>
                  <a:srgbClr val="231F20"/>
                </a:solidFill>
                <a:latin typeface="TT Drugs Bold"/>
                <a:ea typeface="TT Drugs Bold"/>
                <a:cs typeface="TT Drugs Bold"/>
                <a:sym typeface="TT Drugs Bold"/>
              </a:rPr>
              <a:t>Problemas de comunicación.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37233" y="3752515"/>
            <a:ext cx="965372" cy="737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36"/>
              </a:lnSpc>
              <a:spcBef>
                <a:spcPct val="0"/>
              </a:spcBef>
            </a:pPr>
            <a:r>
              <a:rPr lang="en-US" b="true" sz="4374" spc="74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04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6256082"/>
            <a:ext cx="965372" cy="737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36"/>
              </a:lnSpc>
              <a:spcBef>
                <a:spcPct val="0"/>
              </a:spcBef>
            </a:pPr>
            <a:r>
              <a:rPr lang="en-US" b="true" sz="4374" spc="74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05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883202" y="6244290"/>
            <a:ext cx="5235199" cy="1049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84"/>
              </a:lnSpc>
              <a:spcBef>
                <a:spcPct val="0"/>
              </a:spcBef>
            </a:pPr>
            <a:r>
              <a:rPr lang="en-US" sz="2017" spc="19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El sistema presentó diversos problemas al intentar utilizarse en un entorno de producción.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883202" y="5794406"/>
            <a:ext cx="5497905" cy="385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0"/>
              </a:lnSpc>
              <a:spcBef>
                <a:spcPct val="0"/>
              </a:spcBef>
            </a:pPr>
            <a:r>
              <a:rPr lang="en-US" b="true" sz="2297" spc="39">
                <a:solidFill>
                  <a:srgbClr val="231F20"/>
                </a:solidFill>
                <a:latin typeface="TT Drugs Bold"/>
                <a:ea typeface="TT Drugs Bold"/>
                <a:cs typeface="TT Drugs Bold"/>
                <a:sym typeface="TT Drugs Bold"/>
              </a:rPr>
              <a:t>Problemas al subir a la nube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58032" y="1697058"/>
            <a:ext cx="7971935" cy="6892884"/>
            <a:chOff x="0" y="0"/>
            <a:chExt cx="10629247" cy="9190513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629247" cy="9190513"/>
              <a:chOff x="0" y="0"/>
              <a:chExt cx="1014292" cy="877001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014292" cy="877001"/>
              </a:xfrm>
              <a:custGeom>
                <a:avLst/>
                <a:gdLst/>
                <a:ahLst/>
                <a:cxnLst/>
                <a:rect r="r" b="b" t="t" l="l"/>
                <a:pathLst>
                  <a:path h="877001" w="1014292">
                    <a:moveTo>
                      <a:pt x="0" y="0"/>
                    </a:moveTo>
                    <a:lnTo>
                      <a:pt x="1014292" y="0"/>
                    </a:lnTo>
                    <a:lnTo>
                      <a:pt x="1014292" y="877001"/>
                    </a:lnTo>
                    <a:lnTo>
                      <a:pt x="0" y="877001"/>
                    </a:lnTo>
                    <a:close/>
                  </a:path>
                </a:pathLst>
              </a:custGeom>
              <a:solidFill>
                <a:srgbClr val="4BACC6">
                  <a:alpha val="82745"/>
                </a:srgbClr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19050"/>
                <a:ext cx="1014292" cy="89605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8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591517" y="539496"/>
              <a:ext cx="9446214" cy="8111520"/>
              <a:chOff x="0" y="0"/>
              <a:chExt cx="1368163" cy="117485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368163" cy="1174850"/>
              </a:xfrm>
              <a:custGeom>
                <a:avLst/>
                <a:gdLst/>
                <a:ahLst/>
                <a:cxnLst/>
                <a:rect r="r" b="b" t="t" l="l"/>
                <a:pathLst>
                  <a:path h="1174850" w="1368163">
                    <a:moveTo>
                      <a:pt x="0" y="0"/>
                    </a:moveTo>
                    <a:lnTo>
                      <a:pt x="1368163" y="0"/>
                    </a:lnTo>
                    <a:lnTo>
                      <a:pt x="1368163" y="1174850"/>
                    </a:lnTo>
                    <a:lnTo>
                      <a:pt x="0" y="11748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5715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209550"/>
                <a:ext cx="1368163" cy="1384400"/>
              </a:xfrm>
              <a:prstGeom prst="rect">
                <a:avLst/>
              </a:prstGeom>
            </p:spPr>
            <p:txBody>
              <a:bodyPr anchor="ctr" rtlCol="false" tIns="0" lIns="0" bIns="0" rIns="0"/>
              <a:lstStyle/>
              <a:p>
                <a:pPr algn="ctr" marL="0" indent="0" lvl="0">
                  <a:lnSpc>
                    <a:spcPts val="8512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10" id="10"/>
          <p:cNvGrpSpPr/>
          <p:nvPr/>
        </p:nvGrpSpPr>
        <p:grpSpPr>
          <a:xfrm rot="0">
            <a:off x="5615540" y="2540321"/>
            <a:ext cx="7060654" cy="5206359"/>
            <a:chOff x="0" y="0"/>
            <a:chExt cx="9414206" cy="6941811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180975"/>
              <a:ext cx="9414206" cy="46203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4053"/>
                </a:lnSpc>
                <a:spcBef>
                  <a:spcPct val="0"/>
                </a:spcBef>
              </a:pPr>
              <a:r>
                <a:rPr lang="en-US" sz="10183" spc="142">
                  <a:solidFill>
                    <a:srgbClr val="FFFFFF"/>
                  </a:solidFill>
                  <a:latin typeface="TT Drugs"/>
                  <a:ea typeface="TT Drugs"/>
                  <a:cs typeface="TT Drugs"/>
                  <a:sym typeface="TT Drugs"/>
                </a:rPr>
                <a:t>GRACIAS A TODOS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99612" y="5366723"/>
              <a:ext cx="8416920" cy="15750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74"/>
                </a:lnSpc>
                <a:spcBef>
                  <a:spcPct val="0"/>
                </a:spcBef>
              </a:pPr>
              <a:r>
                <a:rPr lang="en-US" sz="3532" spc="49">
                  <a:solidFill>
                    <a:srgbClr val="FFFFFF"/>
                  </a:solidFill>
                  <a:latin typeface="TT Drugs"/>
                  <a:ea typeface="TT Drugs"/>
                  <a:cs typeface="TT Drugs"/>
                  <a:sym typeface="TT Drugs"/>
                </a:rPr>
                <a:t>Por ver este resumen del proyecto.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4625649" y="801148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89"/>
                </a:lnTo>
                <a:lnTo>
                  <a:pt x="0" y="7439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7613702" cy="10287000"/>
            <a:chOff x="0" y="0"/>
            <a:chExt cx="2005255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05255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05255">
                  <a:moveTo>
                    <a:pt x="0" y="0"/>
                  </a:moveTo>
                  <a:lnTo>
                    <a:pt x="2005255" y="0"/>
                  </a:lnTo>
                  <a:lnTo>
                    <a:pt x="200525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BFE5EF">
                <a:alpha val="6078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005255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-79762"/>
            <a:ext cx="7613702" cy="10366762"/>
          </a:xfrm>
          <a:custGeom>
            <a:avLst/>
            <a:gdLst/>
            <a:ahLst/>
            <a:cxnLst/>
            <a:rect r="r" b="b" t="t" l="l"/>
            <a:pathLst>
              <a:path h="10366762" w="7613702">
                <a:moveTo>
                  <a:pt x="0" y="0"/>
                </a:moveTo>
                <a:lnTo>
                  <a:pt x="7613702" y="0"/>
                </a:lnTo>
                <a:lnTo>
                  <a:pt x="7613702" y="10366762"/>
                </a:lnTo>
                <a:lnTo>
                  <a:pt x="0" y="103667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0" t="0" r="-104175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465383" y="2533313"/>
            <a:ext cx="6718855" cy="6862773"/>
            <a:chOff x="0" y="0"/>
            <a:chExt cx="1769575" cy="180747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69575" cy="1807479"/>
            </a:xfrm>
            <a:custGeom>
              <a:avLst/>
              <a:gdLst/>
              <a:ahLst/>
              <a:cxnLst/>
              <a:rect r="r" b="b" t="t" l="l"/>
              <a:pathLst>
                <a:path h="1807479" w="1769575">
                  <a:moveTo>
                    <a:pt x="0" y="0"/>
                  </a:moveTo>
                  <a:lnTo>
                    <a:pt x="1769575" y="0"/>
                  </a:lnTo>
                  <a:lnTo>
                    <a:pt x="1769575" y="1807479"/>
                  </a:lnTo>
                  <a:lnTo>
                    <a:pt x="0" y="1807479"/>
                  </a:ln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1769575" cy="18265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784129" y="656705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90"/>
                </a:lnTo>
                <a:lnTo>
                  <a:pt x="0" y="7439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963373" y="1121774"/>
            <a:ext cx="5024086" cy="101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26"/>
              </a:lnSpc>
            </a:pPr>
            <a:r>
              <a:rPr lang="en-US" sz="5961" spc="584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Agenda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36349" y="2812191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01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36349" y="3336022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02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36349" y="3859852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03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655950" y="4383683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36349" y="4907514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05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636349" y="5431344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06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55950" y="5955175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07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828298" y="2721196"/>
            <a:ext cx="5790503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Integrantes del proyecto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828298" y="3263569"/>
            <a:ext cx="6076629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Problema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828298" y="3805943"/>
            <a:ext cx="5790503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Objetivos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828298" y="4346571"/>
            <a:ext cx="4571698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Alcance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828298" y="4885455"/>
            <a:ext cx="6076629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Metodología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828298" y="5426083"/>
            <a:ext cx="5790503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Planificación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828298" y="5966712"/>
            <a:ext cx="6076629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Arquitectura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828298" y="6507340"/>
            <a:ext cx="6076629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Modelo de datos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828298" y="7047968"/>
            <a:ext cx="6076629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Tecnologías utilizadas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828298" y="7588597"/>
            <a:ext cx="6076629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Presentación del prototipo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828298" y="8129225"/>
            <a:ext cx="6076629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Resultados obtenidos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828298" y="8669854"/>
            <a:ext cx="6076629" cy="4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Obstáculos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676483" y="6479006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08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676483" y="7002836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09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676483" y="7526667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10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676483" y="8050586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11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676483" y="8574417"/>
            <a:ext cx="93721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871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12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5615842" y="0"/>
            <a:ext cx="8578517" cy="10257041"/>
            <a:chOff x="0" y="0"/>
            <a:chExt cx="8603361" cy="1028674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3"/>
              <a:stretch>
                <a:fillRect l="-39647" t="0" r="-39647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39030" y="8080800"/>
            <a:ext cx="14245110" cy="1881141"/>
            <a:chOff x="0" y="0"/>
            <a:chExt cx="2334657" cy="30830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34657" cy="308304"/>
            </a:xfrm>
            <a:custGeom>
              <a:avLst/>
              <a:gdLst/>
              <a:ahLst/>
              <a:cxnLst/>
              <a:rect r="r" b="b" t="t" l="l"/>
              <a:pathLst>
                <a:path h="308304" w="2334657">
                  <a:moveTo>
                    <a:pt x="21196" y="0"/>
                  </a:moveTo>
                  <a:lnTo>
                    <a:pt x="2313462" y="0"/>
                  </a:lnTo>
                  <a:cubicBezTo>
                    <a:pt x="2325168" y="0"/>
                    <a:pt x="2334657" y="9490"/>
                    <a:pt x="2334657" y="21196"/>
                  </a:cubicBezTo>
                  <a:lnTo>
                    <a:pt x="2334657" y="287108"/>
                  </a:lnTo>
                  <a:cubicBezTo>
                    <a:pt x="2334657" y="292729"/>
                    <a:pt x="2332424" y="298121"/>
                    <a:pt x="2328449" y="302096"/>
                  </a:cubicBezTo>
                  <a:cubicBezTo>
                    <a:pt x="2324474" y="306071"/>
                    <a:pt x="2319083" y="308304"/>
                    <a:pt x="2313462" y="308304"/>
                  </a:cubicBezTo>
                  <a:lnTo>
                    <a:pt x="21196" y="308304"/>
                  </a:lnTo>
                  <a:cubicBezTo>
                    <a:pt x="9490" y="308304"/>
                    <a:pt x="0" y="298814"/>
                    <a:pt x="0" y="287108"/>
                  </a:cubicBezTo>
                  <a:lnTo>
                    <a:pt x="0" y="21196"/>
                  </a:lnTo>
                  <a:cubicBezTo>
                    <a:pt x="0" y="9490"/>
                    <a:pt x="9490" y="0"/>
                    <a:pt x="21196" y="0"/>
                  </a:cubicBezTo>
                  <a:close/>
                </a:path>
              </a:pathLst>
            </a:custGeom>
            <a:solidFill>
              <a:srgbClr val="BFE5EF"/>
            </a:solidFill>
            <a:ln cap="rnd">
              <a:noFill/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2334657" cy="327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83602" y="8248819"/>
            <a:ext cx="1557658" cy="1551573"/>
            <a:chOff x="0" y="0"/>
            <a:chExt cx="6502400" cy="6477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-90007" t="-99829" r="-109941" b="-201222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3300029" y="1812976"/>
            <a:ext cx="12814382" cy="1908886"/>
            <a:chOff x="0" y="0"/>
            <a:chExt cx="2100173" cy="31285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00173" cy="312851"/>
            </a:xfrm>
            <a:custGeom>
              <a:avLst/>
              <a:gdLst/>
              <a:ahLst/>
              <a:cxnLst/>
              <a:rect r="r" b="b" t="t" l="l"/>
              <a:pathLst>
                <a:path h="312851" w="2100173">
                  <a:moveTo>
                    <a:pt x="23562" y="0"/>
                  </a:moveTo>
                  <a:lnTo>
                    <a:pt x="2076610" y="0"/>
                  </a:lnTo>
                  <a:cubicBezTo>
                    <a:pt x="2089623" y="0"/>
                    <a:pt x="2100173" y="10549"/>
                    <a:pt x="2100173" y="23562"/>
                  </a:cubicBezTo>
                  <a:lnTo>
                    <a:pt x="2100173" y="289289"/>
                  </a:lnTo>
                  <a:cubicBezTo>
                    <a:pt x="2100173" y="302302"/>
                    <a:pt x="2089623" y="312851"/>
                    <a:pt x="2076610" y="312851"/>
                  </a:cubicBezTo>
                  <a:lnTo>
                    <a:pt x="23562" y="312851"/>
                  </a:lnTo>
                  <a:cubicBezTo>
                    <a:pt x="10549" y="312851"/>
                    <a:pt x="0" y="302302"/>
                    <a:pt x="0" y="289289"/>
                  </a:cubicBezTo>
                  <a:lnTo>
                    <a:pt x="0" y="23562"/>
                  </a:lnTo>
                  <a:cubicBezTo>
                    <a:pt x="0" y="10549"/>
                    <a:pt x="10549" y="0"/>
                    <a:pt x="23562" y="0"/>
                  </a:cubicBezTo>
                  <a:close/>
                </a:path>
              </a:pathLst>
            </a:custGeom>
            <a:solidFill>
              <a:srgbClr val="BFE5E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2100173" cy="3319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4302623" y="2087110"/>
            <a:ext cx="1557658" cy="1551573"/>
            <a:chOff x="0" y="0"/>
            <a:chExt cx="6502400" cy="6477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68577" t="-56207" r="-63243" b="-153753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339030" y="3902837"/>
            <a:ext cx="12524500" cy="1904662"/>
            <a:chOff x="0" y="0"/>
            <a:chExt cx="2052663" cy="31215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52663" cy="312159"/>
            </a:xfrm>
            <a:custGeom>
              <a:avLst/>
              <a:gdLst/>
              <a:ahLst/>
              <a:cxnLst/>
              <a:rect r="r" b="b" t="t" l="l"/>
              <a:pathLst>
                <a:path h="312159" w="2052663">
                  <a:moveTo>
                    <a:pt x="24108" y="0"/>
                  </a:moveTo>
                  <a:lnTo>
                    <a:pt x="2028556" y="0"/>
                  </a:lnTo>
                  <a:cubicBezTo>
                    <a:pt x="2034949" y="0"/>
                    <a:pt x="2041081" y="2540"/>
                    <a:pt x="2045602" y="7061"/>
                  </a:cubicBezTo>
                  <a:cubicBezTo>
                    <a:pt x="2050123" y="11582"/>
                    <a:pt x="2052663" y="17714"/>
                    <a:pt x="2052663" y="24108"/>
                  </a:cubicBezTo>
                  <a:lnTo>
                    <a:pt x="2052663" y="288051"/>
                  </a:lnTo>
                  <a:cubicBezTo>
                    <a:pt x="2052663" y="301365"/>
                    <a:pt x="2041870" y="312159"/>
                    <a:pt x="2028556" y="312159"/>
                  </a:cubicBezTo>
                  <a:lnTo>
                    <a:pt x="24108" y="312159"/>
                  </a:lnTo>
                  <a:cubicBezTo>
                    <a:pt x="17714" y="312159"/>
                    <a:pt x="11582" y="309619"/>
                    <a:pt x="7061" y="305098"/>
                  </a:cubicBezTo>
                  <a:cubicBezTo>
                    <a:pt x="2540" y="300577"/>
                    <a:pt x="0" y="294445"/>
                    <a:pt x="0" y="288051"/>
                  </a:cubicBezTo>
                  <a:lnTo>
                    <a:pt x="0" y="24108"/>
                  </a:lnTo>
                  <a:cubicBezTo>
                    <a:pt x="0" y="17714"/>
                    <a:pt x="2540" y="11582"/>
                    <a:pt x="7061" y="7061"/>
                  </a:cubicBezTo>
                  <a:cubicBezTo>
                    <a:pt x="11582" y="2540"/>
                    <a:pt x="17714" y="0"/>
                    <a:pt x="24108" y="0"/>
                  </a:cubicBezTo>
                  <a:close/>
                </a:path>
              </a:pathLst>
            </a:custGeom>
            <a:solidFill>
              <a:srgbClr val="BFE5E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2052663" cy="3312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1720747" y="4098930"/>
            <a:ext cx="1557658" cy="1551573"/>
            <a:chOff x="0" y="0"/>
            <a:chExt cx="6502400" cy="6477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62938" t="-72068" r="-72809" b="-143141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3270716" y="5988474"/>
            <a:ext cx="12843696" cy="1911351"/>
            <a:chOff x="0" y="0"/>
            <a:chExt cx="2104977" cy="31325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104977" cy="313255"/>
            </a:xfrm>
            <a:custGeom>
              <a:avLst/>
              <a:gdLst/>
              <a:ahLst/>
              <a:cxnLst/>
              <a:rect r="r" b="b" t="t" l="l"/>
              <a:pathLst>
                <a:path h="313255" w="2104977">
                  <a:moveTo>
                    <a:pt x="23508" y="0"/>
                  </a:moveTo>
                  <a:lnTo>
                    <a:pt x="2081468" y="0"/>
                  </a:lnTo>
                  <a:cubicBezTo>
                    <a:pt x="2087703" y="0"/>
                    <a:pt x="2093683" y="2477"/>
                    <a:pt x="2098091" y="6885"/>
                  </a:cubicBezTo>
                  <a:cubicBezTo>
                    <a:pt x="2102500" y="11294"/>
                    <a:pt x="2104977" y="17274"/>
                    <a:pt x="2104977" y="23508"/>
                  </a:cubicBezTo>
                  <a:lnTo>
                    <a:pt x="2104977" y="289746"/>
                  </a:lnTo>
                  <a:cubicBezTo>
                    <a:pt x="2104977" y="295981"/>
                    <a:pt x="2102500" y="301961"/>
                    <a:pt x="2098091" y="306369"/>
                  </a:cubicBezTo>
                  <a:cubicBezTo>
                    <a:pt x="2093683" y="310778"/>
                    <a:pt x="2087703" y="313255"/>
                    <a:pt x="2081468" y="313255"/>
                  </a:cubicBezTo>
                  <a:lnTo>
                    <a:pt x="23508" y="313255"/>
                  </a:lnTo>
                  <a:cubicBezTo>
                    <a:pt x="17274" y="313255"/>
                    <a:pt x="11294" y="310778"/>
                    <a:pt x="6885" y="306369"/>
                  </a:cubicBezTo>
                  <a:cubicBezTo>
                    <a:pt x="2477" y="301961"/>
                    <a:pt x="0" y="295981"/>
                    <a:pt x="0" y="289746"/>
                  </a:cubicBezTo>
                  <a:lnTo>
                    <a:pt x="0" y="23508"/>
                  </a:lnTo>
                  <a:cubicBezTo>
                    <a:pt x="0" y="17274"/>
                    <a:pt x="2477" y="11294"/>
                    <a:pt x="6885" y="6885"/>
                  </a:cubicBezTo>
                  <a:cubicBezTo>
                    <a:pt x="11294" y="2477"/>
                    <a:pt x="17274" y="0"/>
                    <a:pt x="23508" y="0"/>
                  </a:cubicBezTo>
                  <a:close/>
                </a:path>
              </a:pathLst>
            </a:custGeom>
            <a:solidFill>
              <a:srgbClr val="BFE5EF"/>
            </a:solidFill>
            <a:ln cap="rnd">
              <a:noFill/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19050"/>
              <a:ext cx="2104977" cy="3323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>
            <a:grpSpLocks noChangeAspect="true"/>
          </p:cNvGrpSpPr>
          <p:nvPr/>
        </p:nvGrpSpPr>
        <p:grpSpPr>
          <a:xfrm rot="0">
            <a:off x="14287966" y="6148095"/>
            <a:ext cx="1557658" cy="1551573"/>
            <a:chOff x="0" y="0"/>
            <a:chExt cx="6502400" cy="64770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56171" t="-100391" r="-88663" b="-126968"/>
              </a:stretch>
            </a:blip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29" id="29"/>
          <p:cNvGrpSpPr/>
          <p:nvPr/>
        </p:nvGrpSpPr>
        <p:grpSpPr>
          <a:xfrm rot="708162">
            <a:off x="-5090351" y="-2541067"/>
            <a:ext cx="6116555" cy="12004361"/>
            <a:chOff x="0" y="0"/>
            <a:chExt cx="1610945" cy="316164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610945" cy="3161642"/>
            </a:xfrm>
            <a:custGeom>
              <a:avLst/>
              <a:gdLst/>
              <a:ahLst/>
              <a:cxnLst/>
              <a:rect r="r" b="b" t="t" l="l"/>
              <a:pathLst>
                <a:path h="3161642" w="1610945">
                  <a:moveTo>
                    <a:pt x="0" y="0"/>
                  </a:moveTo>
                  <a:lnTo>
                    <a:pt x="1610945" y="0"/>
                  </a:lnTo>
                  <a:lnTo>
                    <a:pt x="1610945" y="3161642"/>
                  </a:lnTo>
                  <a:lnTo>
                    <a:pt x="0" y="3161642"/>
                  </a:ln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19050"/>
              <a:ext cx="1610945" cy="31806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32" id="32"/>
          <p:cNvSpPr/>
          <p:nvPr/>
        </p:nvSpPr>
        <p:spPr>
          <a:xfrm flipH="false" flipV="false" rot="0">
            <a:off x="1028700" y="716562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89"/>
                </a:lnTo>
                <a:lnTo>
                  <a:pt x="0" y="74398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3581845" y="4084267"/>
            <a:ext cx="1904653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39"/>
              </a:lnSpc>
            </a:pPr>
            <a:r>
              <a:rPr lang="en-US" sz="2116" spc="105" b="true">
                <a:solidFill>
                  <a:srgbClr val="1A1A1A"/>
                </a:solidFill>
                <a:latin typeface="TT Drugs Bold"/>
                <a:ea typeface="TT Drugs Bold"/>
                <a:cs typeface="TT Drugs Bold"/>
                <a:sym typeface="TT Drugs Bold"/>
              </a:rPr>
              <a:t>Felipe Díaz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581845" y="4441329"/>
            <a:ext cx="1947317" cy="31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4"/>
              </a:lnSpc>
            </a:pPr>
            <a:r>
              <a:rPr lang="en-US" sz="2037" spc="101">
                <a:solidFill>
                  <a:srgbClr val="1A1A1A"/>
                </a:solidFill>
                <a:latin typeface="TT Drugs"/>
                <a:ea typeface="TT Drugs"/>
                <a:cs typeface="TT Drugs"/>
                <a:sym typeface="TT Drugs"/>
              </a:rPr>
              <a:t>Scrum Master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581845" y="4736604"/>
            <a:ext cx="9914132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44"/>
              </a:lnSpc>
            </a:pPr>
            <a:r>
              <a:rPr lang="en-US" sz="2037" spc="101">
                <a:solidFill>
                  <a:srgbClr val="1A1A1A"/>
                </a:solidFill>
                <a:latin typeface="TT Drugs"/>
                <a:ea typeface="TT Drugs"/>
                <a:cs typeface="TT Drugs"/>
                <a:sym typeface="TT Drugs"/>
              </a:rPr>
              <a:t>Encargado de agilizar y facilitar la comunicación del equipo de trabajo y los resultados entregados por el cliente y el profesor a cargo.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687260" y="2077585"/>
            <a:ext cx="2281340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39"/>
              </a:lnSpc>
            </a:pPr>
            <a:r>
              <a:rPr lang="en-US" b="true" sz="2116" spc="105">
                <a:solidFill>
                  <a:srgbClr val="1A1A1A"/>
                </a:solidFill>
                <a:latin typeface="TT Drugs Bold"/>
                <a:ea typeface="TT Drugs Bold"/>
                <a:cs typeface="TT Drugs Bold"/>
                <a:sym typeface="TT Drugs Bold"/>
              </a:rPr>
              <a:t>Jeremías Canto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466891" y="2434647"/>
            <a:ext cx="2501709" cy="31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44"/>
              </a:lnSpc>
            </a:pPr>
            <a:r>
              <a:rPr lang="en-US" sz="2037" spc="101">
                <a:solidFill>
                  <a:srgbClr val="1A1A1A"/>
                </a:solidFill>
                <a:latin typeface="TT Drugs"/>
                <a:ea typeface="TT Drugs"/>
                <a:cs typeface="TT Drugs"/>
                <a:sym typeface="TT Drugs"/>
              </a:rPr>
              <a:t>Product Owner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3581845" y="2729922"/>
            <a:ext cx="10386755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44"/>
              </a:lnSpc>
            </a:pPr>
            <a:r>
              <a:rPr lang="en-US" sz="2037" spc="101">
                <a:solidFill>
                  <a:srgbClr val="1A1A1A"/>
                </a:solidFill>
                <a:latin typeface="TT Drugs"/>
                <a:ea typeface="TT Drugs"/>
                <a:cs typeface="TT Drugs"/>
                <a:sym typeface="TT Drugs"/>
              </a:rPr>
              <a:t>Encargado de establecer comunicaciones con el cliente y el profesor a cargo para la realización de consultas y entrega de avances.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3365111" y="8400844"/>
            <a:ext cx="2383248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39"/>
              </a:lnSpc>
            </a:pPr>
            <a:r>
              <a:rPr lang="en-US" sz="2116" spc="105" b="true">
                <a:solidFill>
                  <a:srgbClr val="1A1A1A"/>
                </a:solidFill>
                <a:latin typeface="TT Drugs Bold"/>
                <a:ea typeface="TT Drugs Bold"/>
                <a:cs typeface="TT Drugs Bold"/>
                <a:sym typeface="TT Drugs Bold"/>
              </a:rPr>
              <a:t>Marcelo Criado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3365111" y="8757905"/>
            <a:ext cx="2383248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24"/>
              </a:lnSpc>
            </a:pPr>
            <a:r>
              <a:rPr lang="en-US" sz="1937" spc="96">
                <a:solidFill>
                  <a:srgbClr val="1A1A1A"/>
                </a:solidFill>
                <a:latin typeface="TT Drugs"/>
                <a:ea typeface="TT Drugs"/>
                <a:cs typeface="TT Drugs"/>
                <a:sym typeface="TT Drugs"/>
              </a:rPr>
              <a:t>Team developer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3365111" y="9053180"/>
            <a:ext cx="10922855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4"/>
              </a:lnSpc>
            </a:pPr>
            <a:r>
              <a:rPr lang="en-US" sz="2037" spc="101">
                <a:solidFill>
                  <a:srgbClr val="1A1A1A"/>
                </a:solidFill>
                <a:latin typeface="TT Drugs"/>
                <a:ea typeface="TT Drugs"/>
                <a:cs typeface="TT Drugs"/>
                <a:sym typeface="TT Drugs"/>
              </a:rPr>
              <a:t>Encargado de desarrollar diversos módulos utilizados y solicitados por el cliente, además de participar en el desarrollo y organización de la documentación.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1142088" y="6138570"/>
            <a:ext cx="2512327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39"/>
              </a:lnSpc>
            </a:pPr>
            <a:r>
              <a:rPr lang="en-US" b="true" sz="2116" spc="105">
                <a:solidFill>
                  <a:srgbClr val="1A1A1A"/>
                </a:solidFill>
                <a:latin typeface="TT Drugs Bold"/>
                <a:ea typeface="TT Drugs Bold"/>
                <a:cs typeface="TT Drugs Bold"/>
                <a:sym typeface="TT Drugs Bold"/>
              </a:rPr>
              <a:t>Javiera Marchant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1142088" y="6495632"/>
            <a:ext cx="2512327" cy="31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44"/>
              </a:lnSpc>
            </a:pPr>
            <a:r>
              <a:rPr lang="en-US" sz="2037" spc="101">
                <a:solidFill>
                  <a:srgbClr val="1A1A1A"/>
                </a:solidFill>
                <a:latin typeface="TT Drugs"/>
                <a:ea typeface="TT Drugs"/>
                <a:cs typeface="TT Drugs"/>
                <a:sym typeface="TT Drugs"/>
              </a:rPr>
              <a:t>Team developer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3581845" y="6790907"/>
            <a:ext cx="1007257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44"/>
              </a:lnSpc>
            </a:pPr>
            <a:r>
              <a:rPr lang="en-US" sz="2037" spc="101">
                <a:solidFill>
                  <a:srgbClr val="1A1A1A"/>
                </a:solidFill>
                <a:latin typeface="TT Drugs"/>
                <a:ea typeface="TT Drugs"/>
                <a:cs typeface="TT Drugs"/>
                <a:sym typeface="TT Drugs"/>
              </a:rPr>
              <a:t> </a:t>
            </a:r>
            <a:r>
              <a:rPr lang="en-US" sz="2037" spc="101">
                <a:solidFill>
                  <a:srgbClr val="1A1A1A"/>
                </a:solidFill>
                <a:latin typeface="TT Drugs"/>
                <a:ea typeface="TT Drugs"/>
                <a:cs typeface="TT Drugs"/>
                <a:sym typeface="TT Drugs"/>
              </a:rPr>
              <a:t>Encargada de desarrollar y mejorar el algoritmo base utilizado para el análisis de datos solicitado por el cliente, ademas de ser la encargada de la revisión de la interfaz gráfica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4688940" y="400872"/>
            <a:ext cx="10036561" cy="95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28"/>
              </a:lnSpc>
              <a:spcBef>
                <a:spcPct val="0"/>
              </a:spcBef>
            </a:pPr>
            <a:r>
              <a:rPr lang="en-US" sz="5600" spc="548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Integrantes del proyeto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62" r="0" b="-16570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74680" y="1777652"/>
            <a:ext cx="13938640" cy="1276485"/>
            <a:chOff x="0" y="0"/>
            <a:chExt cx="4649196" cy="4257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649196" cy="425768"/>
            </a:xfrm>
            <a:custGeom>
              <a:avLst/>
              <a:gdLst/>
              <a:ahLst/>
              <a:cxnLst/>
              <a:rect r="r" b="b" t="t" l="l"/>
              <a:pathLst>
                <a:path h="425768" w="4649196">
                  <a:moveTo>
                    <a:pt x="0" y="0"/>
                  </a:moveTo>
                  <a:lnTo>
                    <a:pt x="4649196" y="0"/>
                  </a:lnTo>
                  <a:lnTo>
                    <a:pt x="4649196" y="425768"/>
                  </a:lnTo>
                  <a:lnTo>
                    <a:pt x="0" y="425768"/>
                  </a:lnTo>
                  <a:close/>
                </a:path>
              </a:pathLst>
            </a:custGeom>
            <a:solidFill>
              <a:srgbClr val="FFFFFF">
                <a:alpha val="96863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04775"/>
              <a:ext cx="4649196" cy="5305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8022"/>
                </a:lnSpc>
                <a:spcBef>
                  <a:spcPct val="0"/>
                </a:spcBef>
              </a:pPr>
              <a:r>
                <a:rPr lang="en-US" sz="5813" spc="569">
                  <a:solidFill>
                    <a:srgbClr val="231F20">
                      <a:alpha val="96863"/>
                    </a:srgbClr>
                  </a:solidFill>
                  <a:latin typeface="TT Drugs"/>
                  <a:ea typeface="TT Drugs"/>
                  <a:cs typeface="TT Drugs"/>
                  <a:sym typeface="TT Drugs"/>
                </a:rPr>
                <a:t>Problemas en RODA Energía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771178" y="8622207"/>
            <a:ext cx="5257722" cy="1038400"/>
          </a:xfrm>
          <a:custGeom>
            <a:avLst/>
            <a:gdLst/>
            <a:ahLst/>
            <a:cxnLst/>
            <a:rect r="r" b="b" t="t" l="l"/>
            <a:pathLst>
              <a:path h="1038400" w="5257722">
                <a:moveTo>
                  <a:pt x="0" y="0"/>
                </a:moveTo>
                <a:lnTo>
                  <a:pt x="5257722" y="0"/>
                </a:lnTo>
                <a:lnTo>
                  <a:pt x="5257722" y="1038400"/>
                </a:lnTo>
                <a:lnTo>
                  <a:pt x="0" y="1038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2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257500" y="8636435"/>
            <a:ext cx="5257722" cy="1038400"/>
          </a:xfrm>
          <a:custGeom>
            <a:avLst/>
            <a:gdLst/>
            <a:ahLst/>
            <a:cxnLst/>
            <a:rect r="r" b="b" t="t" l="l"/>
            <a:pathLst>
              <a:path h="1038400" w="5257722">
                <a:moveTo>
                  <a:pt x="0" y="0"/>
                </a:moveTo>
                <a:lnTo>
                  <a:pt x="5257723" y="0"/>
                </a:lnTo>
                <a:lnTo>
                  <a:pt x="5257723" y="1038400"/>
                </a:lnTo>
                <a:lnTo>
                  <a:pt x="0" y="1038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2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260466" y="3425612"/>
            <a:ext cx="5256356" cy="5730023"/>
            <a:chOff x="0" y="0"/>
            <a:chExt cx="1336313" cy="14567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36313" cy="1456733"/>
            </a:xfrm>
            <a:custGeom>
              <a:avLst/>
              <a:gdLst/>
              <a:ahLst/>
              <a:cxnLst/>
              <a:rect r="r" b="b" t="t" l="l"/>
              <a:pathLst>
                <a:path h="1456733" w="1336313">
                  <a:moveTo>
                    <a:pt x="5891" y="0"/>
                  </a:moveTo>
                  <a:lnTo>
                    <a:pt x="1330422" y="0"/>
                  </a:lnTo>
                  <a:cubicBezTo>
                    <a:pt x="1333676" y="0"/>
                    <a:pt x="1336313" y="2638"/>
                    <a:pt x="1336313" y="5891"/>
                  </a:cubicBezTo>
                  <a:lnTo>
                    <a:pt x="1336313" y="1450841"/>
                  </a:lnTo>
                  <a:cubicBezTo>
                    <a:pt x="1336313" y="1454095"/>
                    <a:pt x="1333676" y="1456733"/>
                    <a:pt x="1330422" y="1456733"/>
                  </a:cubicBezTo>
                  <a:lnTo>
                    <a:pt x="5891" y="1456733"/>
                  </a:lnTo>
                  <a:cubicBezTo>
                    <a:pt x="2638" y="1456733"/>
                    <a:pt x="0" y="1454095"/>
                    <a:pt x="0" y="1450841"/>
                  </a:cubicBezTo>
                  <a:lnTo>
                    <a:pt x="0" y="5891"/>
                  </a:lnTo>
                  <a:cubicBezTo>
                    <a:pt x="0" y="2638"/>
                    <a:pt x="2638" y="0"/>
                    <a:pt x="5891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336313" cy="14757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772544" y="3425612"/>
            <a:ext cx="5256356" cy="5730023"/>
            <a:chOff x="0" y="0"/>
            <a:chExt cx="1336313" cy="145673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36313" cy="1456733"/>
            </a:xfrm>
            <a:custGeom>
              <a:avLst/>
              <a:gdLst/>
              <a:ahLst/>
              <a:cxnLst/>
              <a:rect r="r" b="b" t="t" l="l"/>
              <a:pathLst>
                <a:path h="1456733" w="1336313">
                  <a:moveTo>
                    <a:pt x="5891" y="0"/>
                  </a:moveTo>
                  <a:lnTo>
                    <a:pt x="1330422" y="0"/>
                  </a:lnTo>
                  <a:cubicBezTo>
                    <a:pt x="1333676" y="0"/>
                    <a:pt x="1336313" y="2638"/>
                    <a:pt x="1336313" y="5891"/>
                  </a:cubicBezTo>
                  <a:lnTo>
                    <a:pt x="1336313" y="1450841"/>
                  </a:lnTo>
                  <a:cubicBezTo>
                    <a:pt x="1336313" y="1454095"/>
                    <a:pt x="1333676" y="1456733"/>
                    <a:pt x="1330422" y="1456733"/>
                  </a:cubicBezTo>
                  <a:lnTo>
                    <a:pt x="5891" y="1456733"/>
                  </a:lnTo>
                  <a:cubicBezTo>
                    <a:pt x="2638" y="1456733"/>
                    <a:pt x="0" y="1454095"/>
                    <a:pt x="0" y="1450841"/>
                  </a:cubicBezTo>
                  <a:lnTo>
                    <a:pt x="0" y="5891"/>
                  </a:lnTo>
                  <a:cubicBezTo>
                    <a:pt x="0" y="2638"/>
                    <a:pt x="2638" y="0"/>
                    <a:pt x="5891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336313" cy="14757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4587768" y="4755608"/>
            <a:ext cx="3624542" cy="3880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624"/>
              </a:lnSpc>
              <a:spcBef>
                <a:spcPct val="0"/>
              </a:spcBef>
            </a:pPr>
            <a:r>
              <a:rPr lang="en-US" sz="1901" spc="186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70% de las empresas realizan predicciones erróneas de horas a utilizar. RODA ha presentado también estos problemas, provocando problemas como una sobrecarga de horas para los empleados. Esto ha llevado a confusión y cansancio por parte de la empresa.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405905" y="4113602"/>
            <a:ext cx="3992601" cy="453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84"/>
              </a:lnSpc>
              <a:spcBef>
                <a:spcPct val="0"/>
              </a:spcBef>
            </a:pPr>
            <a:r>
              <a:rPr lang="en-US" b="true" sz="2669" spc="261">
                <a:solidFill>
                  <a:srgbClr val="0071BC"/>
                </a:solidFill>
                <a:latin typeface="TT Drugs Bold"/>
                <a:ea typeface="TT Drugs Bold"/>
                <a:cs typeface="TT Drugs Bold"/>
                <a:sym typeface="TT Drugs Bold"/>
              </a:rPr>
              <a:t>PROBLEMAS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128537" y="3510623"/>
            <a:ext cx="547336" cy="453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84"/>
              </a:lnSpc>
              <a:spcBef>
                <a:spcPct val="0"/>
              </a:spcBef>
            </a:pPr>
            <a:r>
              <a:rPr lang="en-US" b="true" sz="2669" spc="261">
                <a:solidFill>
                  <a:srgbClr val="0071BC"/>
                </a:solidFill>
                <a:latin typeface="TT Drugs Bold"/>
                <a:ea typeface="TT Drugs Bold"/>
                <a:cs typeface="TT Drugs Bold"/>
                <a:sym typeface="TT Drugs Bold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54209" y="4979511"/>
            <a:ext cx="3425513" cy="3233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624"/>
              </a:lnSpc>
              <a:spcBef>
                <a:spcPct val="0"/>
              </a:spcBef>
            </a:pPr>
            <a:r>
              <a:rPr lang="en-US" sz="1901" spc="186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Encontrar una forma de mejorar la asignación de horas. Buscando tener precisión a través de utilizar un algoritmo de Machine Learning. Esto para mejorar la capacidad de planificar los distintos proyectos que la empresa tiene.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886150" y="4113602"/>
            <a:ext cx="3992601" cy="453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84"/>
              </a:lnSpc>
              <a:spcBef>
                <a:spcPct val="0"/>
              </a:spcBef>
            </a:pPr>
            <a:r>
              <a:rPr lang="en-US" b="true" sz="2669" spc="261">
                <a:solidFill>
                  <a:srgbClr val="0071BC"/>
                </a:solidFill>
                <a:latin typeface="TT Drugs Bold"/>
                <a:ea typeface="TT Drugs Bold"/>
                <a:cs typeface="TT Drugs Bold"/>
                <a:sym typeface="TT Drugs Bold"/>
              </a:rPr>
              <a:t>PROPUESTA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608783" y="3632968"/>
            <a:ext cx="547336" cy="453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84"/>
              </a:lnSpc>
              <a:spcBef>
                <a:spcPct val="0"/>
              </a:spcBef>
            </a:pPr>
            <a:r>
              <a:rPr lang="en-US" b="true" sz="2669" spc="261">
                <a:solidFill>
                  <a:srgbClr val="0071BC"/>
                </a:solidFill>
                <a:latin typeface="TT Drugs Bold"/>
                <a:ea typeface="TT Drugs Bold"/>
                <a:cs typeface="TT Drugs Bold"/>
                <a:sym typeface="TT Drugs Bold"/>
              </a:rPr>
              <a:t>02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028700" y="284711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89"/>
                </a:lnTo>
                <a:lnTo>
                  <a:pt x="0" y="7439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752235" y="1049603"/>
            <a:ext cx="5507065" cy="8208697"/>
          </a:xfrm>
          <a:custGeom>
            <a:avLst/>
            <a:gdLst/>
            <a:ahLst/>
            <a:cxnLst/>
            <a:rect r="r" b="b" t="t" l="l"/>
            <a:pathLst>
              <a:path h="8208697" w="5507065">
                <a:moveTo>
                  <a:pt x="0" y="0"/>
                </a:moveTo>
                <a:lnTo>
                  <a:pt x="5507065" y="0"/>
                </a:lnTo>
                <a:lnTo>
                  <a:pt x="5507065" y="8208697"/>
                </a:lnTo>
                <a:lnTo>
                  <a:pt x="0" y="82086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4669" t="0" r="-58777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865736" y="4209572"/>
            <a:ext cx="1488692" cy="148869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197780" y="4432230"/>
            <a:ext cx="956147" cy="970260"/>
          </a:xfrm>
          <a:custGeom>
            <a:avLst/>
            <a:gdLst/>
            <a:ahLst/>
            <a:cxnLst/>
            <a:rect r="r" b="b" t="t" l="l"/>
            <a:pathLst>
              <a:path h="970260" w="956147">
                <a:moveTo>
                  <a:pt x="0" y="0"/>
                </a:moveTo>
                <a:lnTo>
                  <a:pt x="956147" y="0"/>
                </a:lnTo>
                <a:lnTo>
                  <a:pt x="956147" y="970260"/>
                </a:lnTo>
                <a:lnTo>
                  <a:pt x="0" y="9702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931507" y="6266972"/>
            <a:ext cx="1488692" cy="1488692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0189038" y="6488600"/>
            <a:ext cx="1006880" cy="1023630"/>
          </a:xfrm>
          <a:custGeom>
            <a:avLst/>
            <a:gdLst/>
            <a:ahLst/>
            <a:cxnLst/>
            <a:rect r="r" b="b" t="t" l="l"/>
            <a:pathLst>
              <a:path h="1023630" w="1006880">
                <a:moveTo>
                  <a:pt x="0" y="0"/>
                </a:moveTo>
                <a:lnTo>
                  <a:pt x="1006880" y="0"/>
                </a:lnTo>
                <a:lnTo>
                  <a:pt x="1006880" y="1023631"/>
                </a:lnTo>
                <a:lnTo>
                  <a:pt x="0" y="1023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9865736" y="8324372"/>
            <a:ext cx="1488692" cy="1488692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0228778" y="8565872"/>
            <a:ext cx="894152" cy="1005692"/>
          </a:xfrm>
          <a:custGeom>
            <a:avLst/>
            <a:gdLst/>
            <a:ahLst/>
            <a:cxnLst/>
            <a:rect r="r" b="b" t="t" l="l"/>
            <a:pathLst>
              <a:path h="1005692" w="894152">
                <a:moveTo>
                  <a:pt x="0" y="0"/>
                </a:moveTo>
                <a:lnTo>
                  <a:pt x="894151" y="0"/>
                </a:lnTo>
                <a:lnTo>
                  <a:pt x="894151" y="1005693"/>
                </a:lnTo>
                <a:lnTo>
                  <a:pt x="0" y="100569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285582" y="944828"/>
            <a:ext cx="9092626" cy="982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7950"/>
              </a:lnSpc>
              <a:spcBef>
                <a:spcPct val="0"/>
              </a:spcBef>
            </a:pPr>
            <a:r>
              <a:rPr lang="en-US" sz="5761" spc="564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Objetivos Generales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85582" y="4807380"/>
            <a:ext cx="7371430" cy="89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419"/>
              </a:lnSpc>
              <a:spcBef>
                <a:spcPct val="0"/>
              </a:spcBef>
            </a:pPr>
            <a:r>
              <a:rPr lang="en-US" sz="1753" spc="171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Realizar una interfaz fácil e intuitiva para el 70% de usuarios, utilizando textos autodescriptivos, tooltips e íconos intuitivos considerando un total de 20 usuarios.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85582" y="4384605"/>
            <a:ext cx="7371430" cy="353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829"/>
              </a:lnSpc>
              <a:spcBef>
                <a:spcPct val="0"/>
              </a:spcBef>
            </a:pPr>
            <a:r>
              <a:rPr lang="en-US" b="true" sz="2050" spc="200">
                <a:solidFill>
                  <a:srgbClr val="0071BC"/>
                </a:solidFill>
                <a:latin typeface="TT Drugs Bold"/>
                <a:ea typeface="TT Drugs Bold"/>
                <a:cs typeface="TT Drugs Bold"/>
                <a:sym typeface="TT Drugs Bold"/>
              </a:rPr>
              <a:t>FACIL ENTENDIMIENTO DEL SISTEMA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285582" y="6686657"/>
            <a:ext cx="7347650" cy="1197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419"/>
              </a:lnSpc>
              <a:spcBef>
                <a:spcPct val="0"/>
              </a:spcBef>
            </a:pPr>
            <a:r>
              <a:rPr lang="en-US" sz="1753" spc="171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Entregar información sobre el estado de la clusterizacion que sea entendible para el 80% de usuarios, utilizando mensajes y registros visuales para el usuario, considerando un total de 20 usuarios.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285582" y="6005618"/>
            <a:ext cx="7371430" cy="705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829"/>
              </a:lnSpc>
              <a:spcBef>
                <a:spcPct val="0"/>
              </a:spcBef>
            </a:pPr>
            <a:r>
              <a:rPr lang="en-US" b="true" sz="2050" spc="200">
                <a:solidFill>
                  <a:srgbClr val="0071BC"/>
                </a:solidFill>
                <a:latin typeface="TT Drugs Bold"/>
                <a:ea typeface="TT Drugs Bold"/>
                <a:cs typeface="TT Drugs Bold"/>
                <a:sym typeface="TT Drugs Bold"/>
              </a:rPr>
              <a:t>ENTREGAR INFORMACIÓN RELEVANTE DE LA CLUSTERIZACIÓN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285582" y="1954463"/>
            <a:ext cx="9092626" cy="1167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01"/>
              </a:lnSpc>
              <a:spcBef>
                <a:spcPct val="0"/>
              </a:spcBef>
            </a:pPr>
            <a:r>
              <a:rPr lang="en-US" sz="2247" spc="22">
                <a:solidFill>
                  <a:srgbClr val="000000"/>
                </a:solidFill>
                <a:latin typeface="TT Drugs"/>
                <a:ea typeface="TT Drugs"/>
                <a:cs typeface="TT Drugs"/>
                <a:sym typeface="TT Drugs"/>
              </a:rPr>
              <a:t>Mejorar la precisión de la estimación de horas utilizando un algoritmo de Machine Learning para evitar sobreutilización y subutilización de horas en un semestre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285582" y="8945518"/>
            <a:ext cx="7347650" cy="1197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419"/>
              </a:lnSpc>
              <a:spcBef>
                <a:spcPct val="0"/>
              </a:spcBef>
            </a:pPr>
            <a:r>
              <a:rPr lang="en-US" sz="1753" spc="171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Mejorar la precisión de horas en un 20% utilizando un algoritmo de Machine Learning para entregar el consumo de horas a utilizar, en los primeros 6 meses tras la implementación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285582" y="8173245"/>
            <a:ext cx="7323870" cy="705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829"/>
              </a:lnSpc>
              <a:spcBef>
                <a:spcPct val="0"/>
              </a:spcBef>
            </a:pPr>
            <a:r>
              <a:rPr lang="en-US" b="true" sz="2050" spc="200">
                <a:solidFill>
                  <a:srgbClr val="0071BC"/>
                </a:solidFill>
                <a:latin typeface="TT Drugs Bold"/>
                <a:ea typeface="TT Drugs Bold"/>
                <a:cs typeface="TT Drugs Bold"/>
                <a:sym typeface="TT Drugs Bold"/>
              </a:rPr>
              <a:t>MEJORAR LA PRECISIÓN EN LAS HORAS ESTIMADAS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320543" y="284711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89"/>
                </a:lnTo>
                <a:lnTo>
                  <a:pt x="0" y="74398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2285582" y="3150651"/>
            <a:ext cx="9092626" cy="982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50"/>
              </a:lnSpc>
              <a:spcBef>
                <a:spcPct val="0"/>
              </a:spcBef>
            </a:pPr>
            <a:r>
              <a:rPr lang="en-US" sz="5761" spc="564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Objetivos Específicos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343983" y="7089454"/>
            <a:ext cx="7092705" cy="709270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942890" y="-1619080"/>
            <a:ext cx="3754024" cy="375402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485676" y="8502066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19" y="0"/>
                </a:lnTo>
                <a:lnTo>
                  <a:pt x="4687319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8234645" y="4059220"/>
            <a:ext cx="1742461" cy="174246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9"/>
                </a:lnSpc>
              </a:pPr>
            </a:p>
          </p:txBody>
        </p:sp>
      </p:grpSp>
      <p:sp>
        <p:nvSpPr>
          <p:cNvPr name="AutoShape 12" id="12"/>
          <p:cNvSpPr/>
          <p:nvPr/>
        </p:nvSpPr>
        <p:spPr>
          <a:xfrm>
            <a:off x="1028700" y="4930451"/>
            <a:ext cx="720594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9977105" y="4930451"/>
            <a:ext cx="728219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flipV="true">
            <a:off x="9105875" y="5801681"/>
            <a:ext cx="0" cy="345661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flipV="true">
            <a:off x="9105875" y="1028700"/>
            <a:ext cx="0" cy="303052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4607682" y="537527"/>
            <a:ext cx="489793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b="true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IS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127339" y="5377012"/>
            <a:ext cx="1450479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b="true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DOES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458328" y="537527"/>
            <a:ext cx="1848892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b="true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IS NOT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977985" y="5377012"/>
            <a:ext cx="2809577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b="true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DOES NOT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83387" y="1793549"/>
            <a:ext cx="7293838" cy="165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Es un algoritmo de Machine Learning.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Aplicación Web.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Visualizador de Clusterización.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977105" y="1793549"/>
            <a:ext cx="7293838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Asignador de horas.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Aplicación Móvil.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Project manager.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CRM.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83387" y="6291168"/>
            <a:ext cx="7622473" cy="3647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3975" indent="-311988" lvl="1">
              <a:lnSpc>
                <a:spcPts val="4046"/>
              </a:lnSpc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Gestionar acciones del sitio web.</a:t>
            </a:r>
          </a:p>
          <a:p>
            <a:pPr algn="l" marL="623975" indent="-311988" lvl="1">
              <a:lnSpc>
                <a:spcPts val="4046"/>
              </a:lnSpc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Gestionar Usuarios.</a:t>
            </a:r>
          </a:p>
          <a:p>
            <a:pPr algn="l" marL="623975" indent="-311988" lvl="1">
              <a:lnSpc>
                <a:spcPts val="4046"/>
              </a:lnSpc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Gestionar Proyectos.</a:t>
            </a:r>
          </a:p>
          <a:p>
            <a:pPr algn="l" marL="623975" indent="-311988" lvl="1">
              <a:lnSpc>
                <a:spcPts val="4046"/>
              </a:lnSpc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Gestionar y monitorear la clusterización.</a:t>
            </a:r>
          </a:p>
          <a:p>
            <a:pPr algn="l" marL="623975" indent="-311988" lvl="1">
              <a:lnSpc>
                <a:spcPts val="4046"/>
              </a:lnSpc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Ajustar Parámetros.</a:t>
            </a:r>
          </a:p>
          <a:p>
            <a:pPr algn="l" marL="623975" indent="-311988" lvl="1">
              <a:lnSpc>
                <a:spcPts val="4046"/>
              </a:lnSpc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Caracterizar proyectos para ver su consumo de horas.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110690" y="6548099"/>
            <a:ext cx="7026669" cy="2105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3975" indent="-311988" lvl="1">
              <a:lnSpc>
                <a:spcPts val="4046"/>
              </a:lnSpc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Enviar Mensajes.</a:t>
            </a:r>
          </a:p>
          <a:p>
            <a:pPr algn="l" marL="623975" indent="-311988" lvl="1">
              <a:lnSpc>
                <a:spcPts val="4046"/>
              </a:lnSpc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Generar diagramas.</a:t>
            </a:r>
          </a:p>
          <a:p>
            <a:pPr algn="l" marL="623975" indent="-311988" lvl="1">
              <a:lnSpc>
                <a:spcPts val="4046"/>
              </a:lnSpc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Asignar Horas por semana.</a:t>
            </a:r>
          </a:p>
          <a:p>
            <a:pPr algn="l" marL="623975" indent="-311988" lvl="1">
              <a:lnSpc>
                <a:spcPts val="4046"/>
              </a:lnSpc>
              <a:buFont typeface="Arial"/>
              <a:buChar char="•"/>
            </a:pPr>
            <a:r>
              <a:rPr lang="en-US" sz="2890">
                <a:solidFill>
                  <a:srgbClr val="000000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Enviar datos a Odoo.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81597" y="2236501"/>
            <a:ext cx="9270792" cy="985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22"/>
              </a:lnSpc>
            </a:pPr>
            <a:r>
              <a:rPr lang="en-US" sz="5813" spc="569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Metodología a utilizar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10800000">
            <a:off x="0" y="-449052"/>
            <a:ext cx="7262322" cy="2086267"/>
          </a:xfrm>
          <a:custGeom>
            <a:avLst/>
            <a:gdLst/>
            <a:ahLst/>
            <a:cxnLst/>
            <a:rect r="r" b="b" t="t" l="l"/>
            <a:pathLst>
              <a:path h="2086267" w="7262322">
                <a:moveTo>
                  <a:pt x="0" y="0"/>
                </a:moveTo>
                <a:lnTo>
                  <a:pt x="7262322" y="0"/>
                </a:lnTo>
                <a:lnTo>
                  <a:pt x="7262322" y="2086267"/>
                </a:lnTo>
                <a:lnTo>
                  <a:pt x="0" y="20862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-10800000">
            <a:off x="4770549" y="8749083"/>
            <a:ext cx="7262322" cy="2086267"/>
          </a:xfrm>
          <a:custGeom>
            <a:avLst/>
            <a:gdLst/>
            <a:ahLst/>
            <a:cxnLst/>
            <a:rect r="r" b="b" t="t" l="l"/>
            <a:pathLst>
              <a:path h="2086267" w="7262322">
                <a:moveTo>
                  <a:pt x="7262322" y="2086266"/>
                </a:moveTo>
                <a:lnTo>
                  <a:pt x="0" y="2086266"/>
                </a:lnTo>
                <a:lnTo>
                  <a:pt x="0" y="0"/>
                </a:lnTo>
                <a:lnTo>
                  <a:pt x="7262322" y="0"/>
                </a:lnTo>
                <a:lnTo>
                  <a:pt x="7262322" y="2086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332643" y="1028700"/>
            <a:ext cx="7735612" cy="8105206"/>
          </a:xfrm>
          <a:custGeom>
            <a:avLst/>
            <a:gdLst/>
            <a:ahLst/>
            <a:cxnLst/>
            <a:rect r="r" b="b" t="t" l="l"/>
            <a:pathLst>
              <a:path h="8105206" w="7735612">
                <a:moveTo>
                  <a:pt x="0" y="0"/>
                </a:moveTo>
                <a:lnTo>
                  <a:pt x="7735612" y="0"/>
                </a:lnTo>
                <a:lnTo>
                  <a:pt x="7735612" y="8105206"/>
                </a:lnTo>
                <a:lnTo>
                  <a:pt x="0" y="81052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777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25649" y="801148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89"/>
                </a:lnTo>
                <a:lnTo>
                  <a:pt x="0" y="7439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81597" y="3431515"/>
            <a:ext cx="9258277" cy="194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01"/>
              </a:lnSpc>
            </a:pPr>
            <a:r>
              <a:rPr lang="en-US" sz="2247" spc="22">
                <a:solidFill>
                  <a:srgbClr val="000000"/>
                </a:solidFill>
                <a:latin typeface="TT Drugs"/>
                <a:ea typeface="TT Drugs"/>
                <a:cs typeface="TT Drugs"/>
                <a:sym typeface="TT Drugs"/>
              </a:rPr>
              <a:t>Para este proyecto se ha considerado utilizar una metodología ágil, cuya característica más relevante es la capacidad de realizar iteraciones y verificar constantemente con el cliente el avance del proyecto.</a:t>
            </a:r>
          </a:p>
          <a:p>
            <a:pPr algn="just">
              <a:lnSpc>
                <a:spcPts val="3101"/>
              </a:lnSpc>
              <a:spcBef>
                <a:spcPct val="0"/>
              </a:spcBef>
            </a:pPr>
            <a:r>
              <a:rPr lang="en-US" sz="2247" spc="22">
                <a:solidFill>
                  <a:srgbClr val="000000"/>
                </a:solidFill>
                <a:latin typeface="TT Drugs"/>
                <a:ea typeface="TT Drugs"/>
                <a:cs typeface="TT Drugs"/>
                <a:sym typeface="TT Drugs"/>
              </a:rPr>
              <a:t>Considera las siguientes características: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281597" y="5637566"/>
            <a:ext cx="7811178" cy="359352"/>
            <a:chOff x="0" y="0"/>
            <a:chExt cx="10414903" cy="479136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479136" cy="479136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FE5E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586330" y="-11756"/>
              <a:ext cx="9828573" cy="455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29"/>
                </a:lnSpc>
                <a:spcBef>
                  <a:spcPct val="0"/>
                </a:spcBef>
              </a:pPr>
              <a:r>
                <a:rPr lang="en-US" b="true" sz="2050" spc="200">
                  <a:solidFill>
                    <a:srgbClr val="0071BC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METODOLOGÍA: </a:t>
              </a:r>
              <a:r>
                <a:rPr lang="en-US" sz="2050" spc="200" u="sng">
                  <a:solidFill>
                    <a:srgbClr val="0071BC"/>
                  </a:solidFill>
                  <a:latin typeface="TT Drugs"/>
                  <a:ea typeface="TT Drugs"/>
                  <a:cs typeface="TT Drugs"/>
                  <a:sym typeface="TT Drugs"/>
                </a:rPr>
                <a:t>AGIL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81597" y="6088993"/>
            <a:ext cx="7811178" cy="359352"/>
            <a:chOff x="0" y="0"/>
            <a:chExt cx="10414903" cy="479136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479136" cy="479136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FE5E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TextBox 17" id="17"/>
            <p:cNvSpPr txBox="true"/>
            <p:nvPr/>
          </p:nvSpPr>
          <p:spPr>
            <a:xfrm rot="0">
              <a:off x="586330" y="-11756"/>
              <a:ext cx="9828573" cy="455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29"/>
                </a:lnSpc>
                <a:spcBef>
                  <a:spcPct val="0"/>
                </a:spcBef>
              </a:pPr>
              <a:r>
                <a:rPr lang="en-US" b="true" sz="2050" spc="200">
                  <a:solidFill>
                    <a:srgbClr val="0071BC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MARCO DE TRABAJO: </a:t>
              </a:r>
              <a:r>
                <a:rPr lang="en-US" sz="2050" spc="200" u="sng">
                  <a:solidFill>
                    <a:srgbClr val="0071BC"/>
                  </a:solidFill>
                  <a:latin typeface="TT Drugs"/>
                  <a:ea typeface="TT Drugs"/>
                  <a:cs typeface="TT Drugs"/>
                  <a:sym typeface="TT Drugs"/>
                </a:rPr>
                <a:t>SCRUM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81597" y="6540420"/>
            <a:ext cx="7811178" cy="727652"/>
            <a:chOff x="0" y="0"/>
            <a:chExt cx="10414903" cy="970203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479136" cy="479136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FE5E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586330" y="45280"/>
              <a:ext cx="9828573" cy="924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29"/>
                </a:lnSpc>
                <a:spcBef>
                  <a:spcPct val="0"/>
                </a:spcBef>
              </a:pPr>
              <a:r>
                <a:rPr lang="en-US" b="true" sz="2050" spc="200">
                  <a:solidFill>
                    <a:srgbClr val="0071BC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ROLES DEFINIDOS: </a:t>
              </a:r>
              <a:r>
                <a:rPr lang="en-US" sz="2050" spc="200" u="sng">
                  <a:solidFill>
                    <a:srgbClr val="0071BC"/>
                  </a:solidFill>
                  <a:latin typeface="TT Drugs"/>
                  <a:ea typeface="TT Drugs"/>
                  <a:cs typeface="TT Drugs"/>
                  <a:sym typeface="TT Drugs"/>
                </a:rPr>
                <a:t>PRODUCT OWNER,</a:t>
              </a:r>
              <a:r>
                <a:rPr lang="en-US" sz="2050" spc="200">
                  <a:solidFill>
                    <a:srgbClr val="0071BC"/>
                  </a:solidFill>
                  <a:latin typeface="TT Drugs"/>
                  <a:ea typeface="TT Drugs"/>
                  <a:cs typeface="TT Drugs"/>
                  <a:sym typeface="TT Drugs"/>
                </a:rPr>
                <a:t> </a:t>
              </a:r>
              <a:r>
                <a:rPr lang="en-US" sz="2050" spc="200" u="sng">
                  <a:solidFill>
                    <a:srgbClr val="0071BC"/>
                  </a:solidFill>
                  <a:latin typeface="TT Drugs"/>
                  <a:ea typeface="TT Drugs"/>
                  <a:cs typeface="TT Drugs"/>
                  <a:sym typeface="TT Drugs"/>
                </a:rPr>
                <a:t>SCRUM MASTER</a:t>
              </a:r>
              <a:r>
                <a:rPr lang="en-US" sz="2050" spc="200">
                  <a:solidFill>
                    <a:srgbClr val="0071BC"/>
                  </a:solidFill>
                  <a:latin typeface="TT Drugs"/>
                  <a:ea typeface="TT Drugs"/>
                  <a:cs typeface="TT Drugs"/>
                  <a:sym typeface="TT Drugs"/>
                </a:rPr>
                <a:t> </a:t>
              </a:r>
              <a:r>
                <a:rPr lang="en-US" sz="2050" spc="200" u="sng">
                  <a:solidFill>
                    <a:srgbClr val="0071BC"/>
                  </a:solidFill>
                  <a:latin typeface="TT Drugs"/>
                  <a:ea typeface="TT Drugs"/>
                  <a:cs typeface="TT Drugs"/>
                  <a:sym typeface="TT Drugs"/>
                </a:rPr>
                <a:t>Y</a:t>
              </a:r>
              <a:r>
                <a:rPr lang="en-US" sz="2050" spc="200">
                  <a:solidFill>
                    <a:srgbClr val="0071BC"/>
                  </a:solidFill>
                  <a:latin typeface="TT Drugs"/>
                  <a:ea typeface="TT Drugs"/>
                  <a:cs typeface="TT Drugs"/>
                  <a:sym typeface="TT Drugs"/>
                </a:rPr>
                <a:t> </a:t>
              </a:r>
              <a:r>
                <a:rPr lang="en-US" sz="2050" spc="200" u="sng">
                  <a:solidFill>
                    <a:srgbClr val="0071BC"/>
                  </a:solidFill>
                  <a:latin typeface="TT Drugs"/>
                  <a:ea typeface="TT Drugs"/>
                  <a:cs typeface="TT Drugs"/>
                  <a:sym typeface="TT Drugs"/>
                </a:rPr>
                <a:t>TEAM DEVELOPER.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81597" y="7360147"/>
            <a:ext cx="7811178" cy="684875"/>
            <a:chOff x="0" y="0"/>
            <a:chExt cx="10414903" cy="913167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479136" cy="479136"/>
              <a:chOff x="0" y="0"/>
              <a:chExt cx="812800" cy="8128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FE5E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TextBox 27" id="27"/>
            <p:cNvSpPr txBox="true"/>
            <p:nvPr/>
          </p:nvSpPr>
          <p:spPr>
            <a:xfrm rot="0">
              <a:off x="586330" y="-11756"/>
              <a:ext cx="9828573" cy="924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29"/>
                </a:lnSpc>
                <a:spcBef>
                  <a:spcPct val="0"/>
                </a:spcBef>
              </a:pPr>
              <a:r>
                <a:rPr lang="en-US" b="true" sz="2050" spc="200">
                  <a:solidFill>
                    <a:srgbClr val="0071BC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DURACION DE SPRINTS: </a:t>
              </a:r>
              <a:r>
                <a:rPr lang="en-US" sz="2050" spc="200" u="sng">
                  <a:solidFill>
                    <a:srgbClr val="0071BC"/>
                  </a:solidFill>
                  <a:latin typeface="TT Drugs"/>
                  <a:ea typeface="TT Drugs"/>
                  <a:cs typeface="TT Drugs"/>
                  <a:sym typeface="TT Drugs"/>
                </a:rPr>
                <a:t>2 SEMANAS (10 DIAS) POR SPRINT.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048831"/>
            <a:chOff x="0" y="0"/>
            <a:chExt cx="4880466" cy="8136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80466" cy="813633"/>
            </a:xfrm>
            <a:custGeom>
              <a:avLst/>
              <a:gdLst/>
              <a:ahLst/>
              <a:cxnLst/>
              <a:rect r="r" b="b" t="t" l="l"/>
              <a:pathLst>
                <a:path h="813633" w="4880466">
                  <a:moveTo>
                    <a:pt x="1693" y="0"/>
                  </a:moveTo>
                  <a:lnTo>
                    <a:pt x="4878773" y="0"/>
                  </a:lnTo>
                  <a:cubicBezTo>
                    <a:pt x="4879222" y="0"/>
                    <a:pt x="4879653" y="178"/>
                    <a:pt x="4879970" y="496"/>
                  </a:cubicBezTo>
                  <a:cubicBezTo>
                    <a:pt x="4880288" y="814"/>
                    <a:pt x="4880466" y="1244"/>
                    <a:pt x="4880466" y="1693"/>
                  </a:cubicBezTo>
                  <a:lnTo>
                    <a:pt x="4880466" y="811939"/>
                  </a:lnTo>
                  <a:cubicBezTo>
                    <a:pt x="4880466" y="812389"/>
                    <a:pt x="4880288" y="812819"/>
                    <a:pt x="4879970" y="813137"/>
                  </a:cubicBezTo>
                  <a:cubicBezTo>
                    <a:pt x="4879653" y="813454"/>
                    <a:pt x="4879222" y="813633"/>
                    <a:pt x="4878773" y="813633"/>
                  </a:cubicBezTo>
                  <a:lnTo>
                    <a:pt x="1693" y="813633"/>
                  </a:lnTo>
                  <a:cubicBezTo>
                    <a:pt x="1244" y="813633"/>
                    <a:pt x="814" y="813454"/>
                    <a:pt x="496" y="813137"/>
                  </a:cubicBezTo>
                  <a:cubicBezTo>
                    <a:pt x="178" y="812819"/>
                    <a:pt x="0" y="812389"/>
                    <a:pt x="0" y="811939"/>
                  </a:cubicBezTo>
                  <a:lnTo>
                    <a:pt x="0" y="1693"/>
                  </a:lnTo>
                  <a:cubicBezTo>
                    <a:pt x="0" y="1244"/>
                    <a:pt x="178" y="814"/>
                    <a:pt x="496" y="496"/>
                  </a:cubicBezTo>
                  <a:cubicBezTo>
                    <a:pt x="814" y="178"/>
                    <a:pt x="1244" y="0"/>
                    <a:pt x="169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880466" cy="832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406606" y="3346520"/>
            <a:ext cx="4221454" cy="725042"/>
            <a:chOff x="0" y="0"/>
            <a:chExt cx="1157513" cy="19880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513" cy="198805"/>
            </a:xfrm>
            <a:custGeom>
              <a:avLst/>
              <a:gdLst/>
              <a:ahLst/>
              <a:cxnLst/>
              <a:rect r="r" b="b" t="t" l="l"/>
              <a:pathLst>
                <a:path h="198805" w="1157513">
                  <a:moveTo>
                    <a:pt x="7336" y="0"/>
                  </a:moveTo>
                  <a:lnTo>
                    <a:pt x="1150177" y="0"/>
                  </a:lnTo>
                  <a:cubicBezTo>
                    <a:pt x="1152123" y="0"/>
                    <a:pt x="1153989" y="773"/>
                    <a:pt x="1155365" y="2149"/>
                  </a:cubicBezTo>
                  <a:cubicBezTo>
                    <a:pt x="1156740" y="3524"/>
                    <a:pt x="1157513" y="5390"/>
                    <a:pt x="1157513" y="7336"/>
                  </a:cubicBezTo>
                  <a:lnTo>
                    <a:pt x="1157513" y="191469"/>
                  </a:lnTo>
                  <a:cubicBezTo>
                    <a:pt x="1157513" y="195521"/>
                    <a:pt x="1154229" y="198805"/>
                    <a:pt x="1150177" y="198805"/>
                  </a:cubicBezTo>
                  <a:lnTo>
                    <a:pt x="7336" y="198805"/>
                  </a:lnTo>
                  <a:cubicBezTo>
                    <a:pt x="5390" y="198805"/>
                    <a:pt x="3524" y="198032"/>
                    <a:pt x="2149" y="196656"/>
                  </a:cubicBezTo>
                  <a:cubicBezTo>
                    <a:pt x="773" y="195281"/>
                    <a:pt x="0" y="193415"/>
                    <a:pt x="0" y="191469"/>
                  </a:cubicBezTo>
                  <a:lnTo>
                    <a:pt x="0" y="7336"/>
                  </a:lnTo>
                  <a:cubicBezTo>
                    <a:pt x="0" y="5390"/>
                    <a:pt x="773" y="3524"/>
                    <a:pt x="2149" y="2149"/>
                  </a:cubicBezTo>
                  <a:cubicBezTo>
                    <a:pt x="3524" y="773"/>
                    <a:pt x="5390" y="0"/>
                    <a:pt x="7336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157513" cy="2178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Sprint Nº2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809034" y="3346520"/>
            <a:ext cx="4173101" cy="725042"/>
            <a:chOff x="0" y="0"/>
            <a:chExt cx="1144255" cy="19880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44255" cy="198805"/>
            </a:xfrm>
            <a:custGeom>
              <a:avLst/>
              <a:gdLst/>
              <a:ahLst/>
              <a:cxnLst/>
              <a:rect r="r" b="b" t="t" l="l"/>
              <a:pathLst>
                <a:path h="198805" w="1144255">
                  <a:moveTo>
                    <a:pt x="7421" y="0"/>
                  </a:moveTo>
                  <a:lnTo>
                    <a:pt x="1136834" y="0"/>
                  </a:lnTo>
                  <a:cubicBezTo>
                    <a:pt x="1138802" y="0"/>
                    <a:pt x="1140690" y="782"/>
                    <a:pt x="1142082" y="2173"/>
                  </a:cubicBezTo>
                  <a:cubicBezTo>
                    <a:pt x="1143473" y="3565"/>
                    <a:pt x="1144255" y="5453"/>
                    <a:pt x="1144255" y="7421"/>
                  </a:cubicBezTo>
                  <a:lnTo>
                    <a:pt x="1144255" y="191384"/>
                  </a:lnTo>
                  <a:cubicBezTo>
                    <a:pt x="1144255" y="195483"/>
                    <a:pt x="1140933" y="198805"/>
                    <a:pt x="1136834" y="198805"/>
                  </a:cubicBezTo>
                  <a:lnTo>
                    <a:pt x="7421" y="198805"/>
                  </a:lnTo>
                  <a:cubicBezTo>
                    <a:pt x="5453" y="198805"/>
                    <a:pt x="3565" y="198023"/>
                    <a:pt x="2173" y="196631"/>
                  </a:cubicBezTo>
                  <a:cubicBezTo>
                    <a:pt x="782" y="195240"/>
                    <a:pt x="0" y="193352"/>
                    <a:pt x="0" y="191384"/>
                  </a:cubicBezTo>
                  <a:lnTo>
                    <a:pt x="0" y="7421"/>
                  </a:lnTo>
                  <a:cubicBezTo>
                    <a:pt x="0" y="5453"/>
                    <a:pt x="782" y="3565"/>
                    <a:pt x="2173" y="2173"/>
                  </a:cubicBezTo>
                  <a:cubicBezTo>
                    <a:pt x="3565" y="782"/>
                    <a:pt x="5453" y="0"/>
                    <a:pt x="7421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144255" cy="2178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Sprint Nº3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973605" y="3346520"/>
            <a:ext cx="4252026" cy="725042"/>
            <a:chOff x="0" y="0"/>
            <a:chExt cx="1165896" cy="19880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65896" cy="198805"/>
            </a:xfrm>
            <a:custGeom>
              <a:avLst/>
              <a:gdLst/>
              <a:ahLst/>
              <a:cxnLst/>
              <a:rect r="r" b="b" t="t" l="l"/>
              <a:pathLst>
                <a:path h="198805" w="1165896">
                  <a:moveTo>
                    <a:pt x="7283" y="0"/>
                  </a:moveTo>
                  <a:lnTo>
                    <a:pt x="1158613" y="0"/>
                  </a:lnTo>
                  <a:cubicBezTo>
                    <a:pt x="1160545" y="0"/>
                    <a:pt x="1162397" y="767"/>
                    <a:pt x="1163763" y="2133"/>
                  </a:cubicBezTo>
                  <a:cubicBezTo>
                    <a:pt x="1165129" y="3499"/>
                    <a:pt x="1165896" y="5351"/>
                    <a:pt x="1165896" y="7283"/>
                  </a:cubicBezTo>
                  <a:lnTo>
                    <a:pt x="1165896" y="191522"/>
                  </a:lnTo>
                  <a:cubicBezTo>
                    <a:pt x="1165896" y="193454"/>
                    <a:pt x="1165129" y="195306"/>
                    <a:pt x="1163763" y="196672"/>
                  </a:cubicBezTo>
                  <a:cubicBezTo>
                    <a:pt x="1162397" y="198038"/>
                    <a:pt x="1160545" y="198805"/>
                    <a:pt x="1158613" y="198805"/>
                  </a:cubicBezTo>
                  <a:lnTo>
                    <a:pt x="7283" y="198805"/>
                  </a:lnTo>
                  <a:cubicBezTo>
                    <a:pt x="5351" y="198805"/>
                    <a:pt x="3499" y="198038"/>
                    <a:pt x="2133" y="196672"/>
                  </a:cubicBezTo>
                  <a:cubicBezTo>
                    <a:pt x="767" y="195306"/>
                    <a:pt x="0" y="193454"/>
                    <a:pt x="0" y="191522"/>
                  </a:cubicBezTo>
                  <a:lnTo>
                    <a:pt x="0" y="7283"/>
                  </a:lnTo>
                  <a:cubicBezTo>
                    <a:pt x="0" y="5351"/>
                    <a:pt x="767" y="3499"/>
                    <a:pt x="2133" y="2133"/>
                  </a:cubicBezTo>
                  <a:cubicBezTo>
                    <a:pt x="3499" y="767"/>
                    <a:pt x="5351" y="0"/>
                    <a:pt x="728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165896" cy="2178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Sprint Nº1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973605" y="4352683"/>
            <a:ext cx="4252026" cy="1227709"/>
            <a:chOff x="0" y="0"/>
            <a:chExt cx="1165896" cy="33663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65896" cy="336635"/>
            </a:xfrm>
            <a:custGeom>
              <a:avLst/>
              <a:gdLst/>
              <a:ahLst/>
              <a:cxnLst/>
              <a:rect r="r" b="b" t="t" l="l"/>
              <a:pathLst>
                <a:path h="336635" w="1165896">
                  <a:moveTo>
                    <a:pt x="7283" y="0"/>
                  </a:moveTo>
                  <a:lnTo>
                    <a:pt x="1158613" y="0"/>
                  </a:lnTo>
                  <a:cubicBezTo>
                    <a:pt x="1160545" y="0"/>
                    <a:pt x="1162397" y="767"/>
                    <a:pt x="1163763" y="2133"/>
                  </a:cubicBezTo>
                  <a:cubicBezTo>
                    <a:pt x="1165129" y="3499"/>
                    <a:pt x="1165896" y="5351"/>
                    <a:pt x="1165896" y="7283"/>
                  </a:cubicBezTo>
                  <a:lnTo>
                    <a:pt x="1165896" y="329352"/>
                  </a:lnTo>
                  <a:cubicBezTo>
                    <a:pt x="1165896" y="331284"/>
                    <a:pt x="1165129" y="333136"/>
                    <a:pt x="1163763" y="334502"/>
                  </a:cubicBezTo>
                  <a:cubicBezTo>
                    <a:pt x="1162397" y="335868"/>
                    <a:pt x="1160545" y="336635"/>
                    <a:pt x="1158613" y="336635"/>
                  </a:cubicBezTo>
                  <a:lnTo>
                    <a:pt x="7283" y="336635"/>
                  </a:lnTo>
                  <a:cubicBezTo>
                    <a:pt x="5351" y="336635"/>
                    <a:pt x="3499" y="335868"/>
                    <a:pt x="2133" y="334502"/>
                  </a:cubicBezTo>
                  <a:cubicBezTo>
                    <a:pt x="767" y="333136"/>
                    <a:pt x="0" y="331284"/>
                    <a:pt x="0" y="329352"/>
                  </a:cubicBezTo>
                  <a:lnTo>
                    <a:pt x="0" y="7283"/>
                  </a:lnTo>
                  <a:cubicBezTo>
                    <a:pt x="0" y="5351"/>
                    <a:pt x="767" y="3499"/>
                    <a:pt x="2133" y="2133"/>
                  </a:cubicBezTo>
                  <a:cubicBezTo>
                    <a:pt x="3499" y="767"/>
                    <a:pt x="5351" y="0"/>
                    <a:pt x="728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165896" cy="3556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Desarrollar una pagina web capaz de realizar la gestión de proyectos y usuarios.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05865" y="4322330"/>
            <a:ext cx="2488957" cy="1258062"/>
            <a:chOff x="0" y="0"/>
            <a:chExt cx="682467" cy="34495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82467" cy="344958"/>
            </a:xfrm>
            <a:custGeom>
              <a:avLst/>
              <a:gdLst/>
              <a:ahLst/>
              <a:cxnLst/>
              <a:rect r="r" b="b" t="t" l="l"/>
              <a:pathLst>
                <a:path h="344958" w="682467">
                  <a:moveTo>
                    <a:pt x="12442" y="0"/>
                  </a:moveTo>
                  <a:lnTo>
                    <a:pt x="670025" y="0"/>
                  </a:lnTo>
                  <a:cubicBezTo>
                    <a:pt x="676896" y="0"/>
                    <a:pt x="682467" y="5570"/>
                    <a:pt x="682467" y="12442"/>
                  </a:cubicBezTo>
                  <a:lnTo>
                    <a:pt x="682467" y="332516"/>
                  </a:lnTo>
                  <a:cubicBezTo>
                    <a:pt x="682467" y="339387"/>
                    <a:pt x="676896" y="344958"/>
                    <a:pt x="670025" y="344958"/>
                  </a:cubicBezTo>
                  <a:lnTo>
                    <a:pt x="12442" y="344958"/>
                  </a:lnTo>
                  <a:cubicBezTo>
                    <a:pt x="9142" y="344958"/>
                    <a:pt x="5978" y="343647"/>
                    <a:pt x="3644" y="341314"/>
                  </a:cubicBezTo>
                  <a:cubicBezTo>
                    <a:pt x="1311" y="338980"/>
                    <a:pt x="0" y="335816"/>
                    <a:pt x="0" y="332516"/>
                  </a:cubicBezTo>
                  <a:lnTo>
                    <a:pt x="0" y="12442"/>
                  </a:lnTo>
                  <a:cubicBezTo>
                    <a:pt x="0" y="5570"/>
                    <a:pt x="5570" y="0"/>
                    <a:pt x="12442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682467" cy="364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Objetivo </a:t>
              </a:r>
            </a:p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principal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3973605" y="5828042"/>
            <a:ext cx="4252026" cy="1227709"/>
            <a:chOff x="0" y="0"/>
            <a:chExt cx="1165896" cy="33663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65896" cy="336635"/>
            </a:xfrm>
            <a:custGeom>
              <a:avLst/>
              <a:gdLst/>
              <a:ahLst/>
              <a:cxnLst/>
              <a:rect r="r" b="b" t="t" l="l"/>
              <a:pathLst>
                <a:path h="336635" w="1165896">
                  <a:moveTo>
                    <a:pt x="7283" y="0"/>
                  </a:moveTo>
                  <a:lnTo>
                    <a:pt x="1158613" y="0"/>
                  </a:lnTo>
                  <a:cubicBezTo>
                    <a:pt x="1160545" y="0"/>
                    <a:pt x="1162397" y="767"/>
                    <a:pt x="1163763" y="2133"/>
                  </a:cubicBezTo>
                  <a:cubicBezTo>
                    <a:pt x="1165129" y="3499"/>
                    <a:pt x="1165896" y="5351"/>
                    <a:pt x="1165896" y="7283"/>
                  </a:cubicBezTo>
                  <a:lnTo>
                    <a:pt x="1165896" y="329352"/>
                  </a:lnTo>
                  <a:cubicBezTo>
                    <a:pt x="1165896" y="331284"/>
                    <a:pt x="1165129" y="333136"/>
                    <a:pt x="1163763" y="334502"/>
                  </a:cubicBezTo>
                  <a:cubicBezTo>
                    <a:pt x="1162397" y="335868"/>
                    <a:pt x="1160545" y="336635"/>
                    <a:pt x="1158613" y="336635"/>
                  </a:cubicBezTo>
                  <a:lnTo>
                    <a:pt x="7283" y="336635"/>
                  </a:lnTo>
                  <a:cubicBezTo>
                    <a:pt x="5351" y="336635"/>
                    <a:pt x="3499" y="335868"/>
                    <a:pt x="2133" y="334502"/>
                  </a:cubicBezTo>
                  <a:cubicBezTo>
                    <a:pt x="767" y="333136"/>
                    <a:pt x="0" y="331284"/>
                    <a:pt x="0" y="329352"/>
                  </a:cubicBezTo>
                  <a:lnTo>
                    <a:pt x="0" y="7283"/>
                  </a:lnTo>
                  <a:cubicBezTo>
                    <a:pt x="0" y="5351"/>
                    <a:pt x="767" y="3499"/>
                    <a:pt x="2133" y="2133"/>
                  </a:cubicBezTo>
                  <a:cubicBezTo>
                    <a:pt x="3499" y="767"/>
                    <a:pt x="5351" y="0"/>
                    <a:pt x="728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19050"/>
              <a:ext cx="1165896" cy="3556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Ver historial, agregar y eliminar usuarios, subir proyectos y generar clusters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05865" y="5797689"/>
            <a:ext cx="2488957" cy="1167002"/>
            <a:chOff x="0" y="0"/>
            <a:chExt cx="682467" cy="31998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82467" cy="319989"/>
            </a:xfrm>
            <a:custGeom>
              <a:avLst/>
              <a:gdLst/>
              <a:ahLst/>
              <a:cxnLst/>
              <a:rect r="r" b="b" t="t" l="l"/>
              <a:pathLst>
                <a:path h="319989" w="682467">
                  <a:moveTo>
                    <a:pt x="12442" y="0"/>
                  </a:moveTo>
                  <a:lnTo>
                    <a:pt x="670025" y="0"/>
                  </a:lnTo>
                  <a:cubicBezTo>
                    <a:pt x="676896" y="0"/>
                    <a:pt x="682467" y="5570"/>
                    <a:pt x="682467" y="12442"/>
                  </a:cubicBezTo>
                  <a:lnTo>
                    <a:pt x="682467" y="307547"/>
                  </a:lnTo>
                  <a:cubicBezTo>
                    <a:pt x="682467" y="314419"/>
                    <a:pt x="676896" y="319989"/>
                    <a:pt x="670025" y="319989"/>
                  </a:cubicBezTo>
                  <a:lnTo>
                    <a:pt x="12442" y="319989"/>
                  </a:lnTo>
                  <a:cubicBezTo>
                    <a:pt x="9142" y="319989"/>
                    <a:pt x="5978" y="318679"/>
                    <a:pt x="3644" y="316345"/>
                  </a:cubicBezTo>
                  <a:cubicBezTo>
                    <a:pt x="1311" y="314012"/>
                    <a:pt x="0" y="310847"/>
                    <a:pt x="0" y="307547"/>
                  </a:cubicBezTo>
                  <a:lnTo>
                    <a:pt x="0" y="12442"/>
                  </a:lnTo>
                  <a:cubicBezTo>
                    <a:pt x="0" y="5570"/>
                    <a:pt x="5570" y="0"/>
                    <a:pt x="12442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19050"/>
              <a:ext cx="682467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Funcionalidades relacionadas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3973605" y="7331976"/>
            <a:ext cx="4252026" cy="1167002"/>
            <a:chOff x="0" y="0"/>
            <a:chExt cx="1165896" cy="319989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165896" cy="319989"/>
            </a:xfrm>
            <a:custGeom>
              <a:avLst/>
              <a:gdLst/>
              <a:ahLst/>
              <a:cxnLst/>
              <a:rect r="r" b="b" t="t" l="l"/>
              <a:pathLst>
                <a:path h="319989" w="1165896">
                  <a:moveTo>
                    <a:pt x="7283" y="0"/>
                  </a:moveTo>
                  <a:lnTo>
                    <a:pt x="1158613" y="0"/>
                  </a:lnTo>
                  <a:cubicBezTo>
                    <a:pt x="1160545" y="0"/>
                    <a:pt x="1162397" y="767"/>
                    <a:pt x="1163763" y="2133"/>
                  </a:cubicBezTo>
                  <a:cubicBezTo>
                    <a:pt x="1165129" y="3499"/>
                    <a:pt x="1165896" y="5351"/>
                    <a:pt x="1165896" y="7283"/>
                  </a:cubicBezTo>
                  <a:lnTo>
                    <a:pt x="1165896" y="312706"/>
                  </a:lnTo>
                  <a:cubicBezTo>
                    <a:pt x="1165896" y="314638"/>
                    <a:pt x="1165129" y="316490"/>
                    <a:pt x="1163763" y="317856"/>
                  </a:cubicBezTo>
                  <a:cubicBezTo>
                    <a:pt x="1162397" y="319222"/>
                    <a:pt x="1160545" y="319989"/>
                    <a:pt x="1158613" y="319989"/>
                  </a:cubicBezTo>
                  <a:lnTo>
                    <a:pt x="7283" y="319989"/>
                  </a:lnTo>
                  <a:cubicBezTo>
                    <a:pt x="5351" y="319989"/>
                    <a:pt x="3499" y="319222"/>
                    <a:pt x="2133" y="317856"/>
                  </a:cubicBezTo>
                  <a:cubicBezTo>
                    <a:pt x="767" y="316490"/>
                    <a:pt x="0" y="314638"/>
                    <a:pt x="0" y="312706"/>
                  </a:cubicBezTo>
                  <a:lnTo>
                    <a:pt x="0" y="7283"/>
                  </a:lnTo>
                  <a:cubicBezTo>
                    <a:pt x="0" y="5351"/>
                    <a:pt x="767" y="3499"/>
                    <a:pt x="2133" y="2133"/>
                  </a:cubicBezTo>
                  <a:cubicBezTo>
                    <a:pt x="3499" y="767"/>
                    <a:pt x="5351" y="0"/>
                    <a:pt x="728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19050"/>
              <a:ext cx="1165896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8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305865" y="7301622"/>
            <a:ext cx="2488957" cy="1167002"/>
            <a:chOff x="0" y="0"/>
            <a:chExt cx="682467" cy="319989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82467" cy="319989"/>
            </a:xfrm>
            <a:custGeom>
              <a:avLst/>
              <a:gdLst/>
              <a:ahLst/>
              <a:cxnLst/>
              <a:rect r="r" b="b" t="t" l="l"/>
              <a:pathLst>
                <a:path h="319989" w="682467">
                  <a:moveTo>
                    <a:pt x="12442" y="0"/>
                  </a:moveTo>
                  <a:lnTo>
                    <a:pt x="670025" y="0"/>
                  </a:lnTo>
                  <a:cubicBezTo>
                    <a:pt x="676896" y="0"/>
                    <a:pt x="682467" y="5570"/>
                    <a:pt x="682467" y="12442"/>
                  </a:cubicBezTo>
                  <a:lnTo>
                    <a:pt x="682467" y="307547"/>
                  </a:lnTo>
                  <a:cubicBezTo>
                    <a:pt x="682467" y="314419"/>
                    <a:pt x="676896" y="319989"/>
                    <a:pt x="670025" y="319989"/>
                  </a:cubicBezTo>
                  <a:lnTo>
                    <a:pt x="12442" y="319989"/>
                  </a:lnTo>
                  <a:cubicBezTo>
                    <a:pt x="9142" y="319989"/>
                    <a:pt x="5978" y="318679"/>
                    <a:pt x="3644" y="316345"/>
                  </a:cubicBezTo>
                  <a:cubicBezTo>
                    <a:pt x="1311" y="314012"/>
                    <a:pt x="0" y="310847"/>
                    <a:pt x="0" y="307547"/>
                  </a:cubicBezTo>
                  <a:lnTo>
                    <a:pt x="0" y="12442"/>
                  </a:lnTo>
                  <a:cubicBezTo>
                    <a:pt x="0" y="5570"/>
                    <a:pt x="5570" y="0"/>
                    <a:pt x="12442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19050"/>
              <a:ext cx="682467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Historia de usuarios totales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406606" y="4322330"/>
            <a:ext cx="4221454" cy="1258062"/>
            <a:chOff x="0" y="0"/>
            <a:chExt cx="1157513" cy="344958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157513" cy="344958"/>
            </a:xfrm>
            <a:custGeom>
              <a:avLst/>
              <a:gdLst/>
              <a:ahLst/>
              <a:cxnLst/>
              <a:rect r="r" b="b" t="t" l="l"/>
              <a:pathLst>
                <a:path h="344958" w="1157513">
                  <a:moveTo>
                    <a:pt x="7336" y="0"/>
                  </a:moveTo>
                  <a:lnTo>
                    <a:pt x="1150177" y="0"/>
                  </a:lnTo>
                  <a:cubicBezTo>
                    <a:pt x="1152123" y="0"/>
                    <a:pt x="1153989" y="773"/>
                    <a:pt x="1155365" y="2149"/>
                  </a:cubicBezTo>
                  <a:cubicBezTo>
                    <a:pt x="1156740" y="3524"/>
                    <a:pt x="1157513" y="5390"/>
                    <a:pt x="1157513" y="7336"/>
                  </a:cubicBezTo>
                  <a:lnTo>
                    <a:pt x="1157513" y="337622"/>
                  </a:lnTo>
                  <a:cubicBezTo>
                    <a:pt x="1157513" y="339568"/>
                    <a:pt x="1156740" y="341434"/>
                    <a:pt x="1155365" y="342809"/>
                  </a:cubicBezTo>
                  <a:cubicBezTo>
                    <a:pt x="1153989" y="344185"/>
                    <a:pt x="1152123" y="344958"/>
                    <a:pt x="1150177" y="344958"/>
                  </a:cubicBezTo>
                  <a:lnTo>
                    <a:pt x="7336" y="344958"/>
                  </a:lnTo>
                  <a:cubicBezTo>
                    <a:pt x="5390" y="344958"/>
                    <a:pt x="3524" y="344185"/>
                    <a:pt x="2149" y="342809"/>
                  </a:cubicBezTo>
                  <a:cubicBezTo>
                    <a:pt x="773" y="341434"/>
                    <a:pt x="0" y="339568"/>
                    <a:pt x="0" y="337622"/>
                  </a:cubicBezTo>
                  <a:lnTo>
                    <a:pt x="0" y="7336"/>
                  </a:lnTo>
                  <a:cubicBezTo>
                    <a:pt x="0" y="5390"/>
                    <a:pt x="773" y="3524"/>
                    <a:pt x="2149" y="2149"/>
                  </a:cubicBezTo>
                  <a:cubicBezTo>
                    <a:pt x="3524" y="773"/>
                    <a:pt x="5390" y="0"/>
                    <a:pt x="7336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19050"/>
              <a:ext cx="1157513" cy="364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Arregla de diseños y creación de la pagina de parámetros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8406606" y="5797689"/>
            <a:ext cx="4221454" cy="1258062"/>
            <a:chOff x="0" y="0"/>
            <a:chExt cx="1157513" cy="344958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157513" cy="344958"/>
            </a:xfrm>
            <a:custGeom>
              <a:avLst/>
              <a:gdLst/>
              <a:ahLst/>
              <a:cxnLst/>
              <a:rect r="r" b="b" t="t" l="l"/>
              <a:pathLst>
                <a:path h="344958" w="1157513">
                  <a:moveTo>
                    <a:pt x="7336" y="0"/>
                  </a:moveTo>
                  <a:lnTo>
                    <a:pt x="1150177" y="0"/>
                  </a:lnTo>
                  <a:cubicBezTo>
                    <a:pt x="1152123" y="0"/>
                    <a:pt x="1153989" y="773"/>
                    <a:pt x="1155365" y="2149"/>
                  </a:cubicBezTo>
                  <a:cubicBezTo>
                    <a:pt x="1156740" y="3524"/>
                    <a:pt x="1157513" y="5390"/>
                    <a:pt x="1157513" y="7336"/>
                  </a:cubicBezTo>
                  <a:lnTo>
                    <a:pt x="1157513" y="337622"/>
                  </a:lnTo>
                  <a:cubicBezTo>
                    <a:pt x="1157513" y="339568"/>
                    <a:pt x="1156740" y="341434"/>
                    <a:pt x="1155365" y="342809"/>
                  </a:cubicBezTo>
                  <a:cubicBezTo>
                    <a:pt x="1153989" y="344185"/>
                    <a:pt x="1152123" y="344958"/>
                    <a:pt x="1150177" y="344958"/>
                  </a:cubicBezTo>
                  <a:lnTo>
                    <a:pt x="7336" y="344958"/>
                  </a:lnTo>
                  <a:cubicBezTo>
                    <a:pt x="5390" y="344958"/>
                    <a:pt x="3524" y="344185"/>
                    <a:pt x="2149" y="342809"/>
                  </a:cubicBezTo>
                  <a:cubicBezTo>
                    <a:pt x="773" y="341434"/>
                    <a:pt x="0" y="339568"/>
                    <a:pt x="0" y="337622"/>
                  </a:cubicBezTo>
                  <a:lnTo>
                    <a:pt x="0" y="7336"/>
                  </a:lnTo>
                  <a:cubicBezTo>
                    <a:pt x="0" y="5390"/>
                    <a:pt x="773" y="3524"/>
                    <a:pt x="2149" y="2149"/>
                  </a:cubicBezTo>
                  <a:cubicBezTo>
                    <a:pt x="3524" y="773"/>
                    <a:pt x="5390" y="0"/>
                    <a:pt x="7336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19050"/>
              <a:ext cx="1157513" cy="364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Agregar usuarios, ver historial, modificar parámetros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8406606" y="7301622"/>
            <a:ext cx="4221454" cy="1167002"/>
            <a:chOff x="0" y="0"/>
            <a:chExt cx="1157513" cy="319989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157513" cy="319989"/>
            </a:xfrm>
            <a:custGeom>
              <a:avLst/>
              <a:gdLst/>
              <a:ahLst/>
              <a:cxnLst/>
              <a:rect r="r" b="b" t="t" l="l"/>
              <a:pathLst>
                <a:path h="319989" w="1157513">
                  <a:moveTo>
                    <a:pt x="7336" y="0"/>
                  </a:moveTo>
                  <a:lnTo>
                    <a:pt x="1150177" y="0"/>
                  </a:lnTo>
                  <a:cubicBezTo>
                    <a:pt x="1152123" y="0"/>
                    <a:pt x="1153989" y="773"/>
                    <a:pt x="1155365" y="2149"/>
                  </a:cubicBezTo>
                  <a:cubicBezTo>
                    <a:pt x="1156740" y="3524"/>
                    <a:pt x="1157513" y="5390"/>
                    <a:pt x="1157513" y="7336"/>
                  </a:cubicBezTo>
                  <a:lnTo>
                    <a:pt x="1157513" y="312654"/>
                  </a:lnTo>
                  <a:cubicBezTo>
                    <a:pt x="1157513" y="316705"/>
                    <a:pt x="1154229" y="319989"/>
                    <a:pt x="1150177" y="319989"/>
                  </a:cubicBezTo>
                  <a:lnTo>
                    <a:pt x="7336" y="319989"/>
                  </a:lnTo>
                  <a:cubicBezTo>
                    <a:pt x="5390" y="319989"/>
                    <a:pt x="3524" y="319217"/>
                    <a:pt x="2149" y="317841"/>
                  </a:cubicBezTo>
                  <a:cubicBezTo>
                    <a:pt x="773" y="316465"/>
                    <a:pt x="0" y="314599"/>
                    <a:pt x="0" y="312654"/>
                  </a:cubicBezTo>
                  <a:lnTo>
                    <a:pt x="0" y="7336"/>
                  </a:lnTo>
                  <a:cubicBezTo>
                    <a:pt x="0" y="5390"/>
                    <a:pt x="773" y="3524"/>
                    <a:pt x="2149" y="2149"/>
                  </a:cubicBezTo>
                  <a:cubicBezTo>
                    <a:pt x="3524" y="773"/>
                    <a:pt x="5390" y="0"/>
                    <a:pt x="7336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19050"/>
              <a:ext cx="1157513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12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2809034" y="4308042"/>
            <a:ext cx="4173101" cy="1272350"/>
            <a:chOff x="0" y="0"/>
            <a:chExt cx="1144255" cy="348876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144255" cy="348876"/>
            </a:xfrm>
            <a:custGeom>
              <a:avLst/>
              <a:gdLst/>
              <a:ahLst/>
              <a:cxnLst/>
              <a:rect r="r" b="b" t="t" l="l"/>
              <a:pathLst>
                <a:path h="348876" w="1144255">
                  <a:moveTo>
                    <a:pt x="7421" y="0"/>
                  </a:moveTo>
                  <a:lnTo>
                    <a:pt x="1136834" y="0"/>
                  </a:lnTo>
                  <a:cubicBezTo>
                    <a:pt x="1138802" y="0"/>
                    <a:pt x="1140690" y="782"/>
                    <a:pt x="1142082" y="2173"/>
                  </a:cubicBezTo>
                  <a:cubicBezTo>
                    <a:pt x="1143473" y="3565"/>
                    <a:pt x="1144255" y="5453"/>
                    <a:pt x="1144255" y="7421"/>
                  </a:cubicBezTo>
                  <a:lnTo>
                    <a:pt x="1144255" y="341455"/>
                  </a:lnTo>
                  <a:cubicBezTo>
                    <a:pt x="1144255" y="345553"/>
                    <a:pt x="1140933" y="348876"/>
                    <a:pt x="1136834" y="348876"/>
                  </a:cubicBezTo>
                  <a:lnTo>
                    <a:pt x="7421" y="348876"/>
                  </a:lnTo>
                  <a:cubicBezTo>
                    <a:pt x="5453" y="348876"/>
                    <a:pt x="3565" y="348094"/>
                    <a:pt x="2173" y="346702"/>
                  </a:cubicBezTo>
                  <a:cubicBezTo>
                    <a:pt x="782" y="345310"/>
                    <a:pt x="0" y="343423"/>
                    <a:pt x="0" y="341455"/>
                  </a:cubicBezTo>
                  <a:lnTo>
                    <a:pt x="0" y="7421"/>
                  </a:lnTo>
                  <a:cubicBezTo>
                    <a:pt x="0" y="5453"/>
                    <a:pt x="782" y="3565"/>
                    <a:pt x="2173" y="2173"/>
                  </a:cubicBezTo>
                  <a:cubicBezTo>
                    <a:pt x="3565" y="782"/>
                    <a:pt x="5453" y="0"/>
                    <a:pt x="7421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0" y="-19050"/>
              <a:ext cx="1144255" cy="3679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Integración de la API externa, modelo de datos y datos visuales.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12809034" y="5783401"/>
            <a:ext cx="4173101" cy="1272350"/>
            <a:chOff x="0" y="0"/>
            <a:chExt cx="1144255" cy="348876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144255" cy="348876"/>
            </a:xfrm>
            <a:custGeom>
              <a:avLst/>
              <a:gdLst/>
              <a:ahLst/>
              <a:cxnLst/>
              <a:rect r="r" b="b" t="t" l="l"/>
              <a:pathLst>
                <a:path h="348876" w="1144255">
                  <a:moveTo>
                    <a:pt x="7421" y="0"/>
                  </a:moveTo>
                  <a:lnTo>
                    <a:pt x="1136834" y="0"/>
                  </a:lnTo>
                  <a:cubicBezTo>
                    <a:pt x="1138802" y="0"/>
                    <a:pt x="1140690" y="782"/>
                    <a:pt x="1142082" y="2173"/>
                  </a:cubicBezTo>
                  <a:cubicBezTo>
                    <a:pt x="1143473" y="3565"/>
                    <a:pt x="1144255" y="5453"/>
                    <a:pt x="1144255" y="7421"/>
                  </a:cubicBezTo>
                  <a:lnTo>
                    <a:pt x="1144255" y="341455"/>
                  </a:lnTo>
                  <a:cubicBezTo>
                    <a:pt x="1144255" y="345553"/>
                    <a:pt x="1140933" y="348876"/>
                    <a:pt x="1136834" y="348876"/>
                  </a:cubicBezTo>
                  <a:lnTo>
                    <a:pt x="7421" y="348876"/>
                  </a:lnTo>
                  <a:cubicBezTo>
                    <a:pt x="5453" y="348876"/>
                    <a:pt x="3565" y="348094"/>
                    <a:pt x="2173" y="346702"/>
                  </a:cubicBezTo>
                  <a:cubicBezTo>
                    <a:pt x="782" y="345310"/>
                    <a:pt x="0" y="343423"/>
                    <a:pt x="0" y="341455"/>
                  </a:cubicBezTo>
                  <a:lnTo>
                    <a:pt x="0" y="7421"/>
                  </a:lnTo>
                  <a:cubicBezTo>
                    <a:pt x="0" y="5453"/>
                    <a:pt x="782" y="3565"/>
                    <a:pt x="2173" y="2173"/>
                  </a:cubicBezTo>
                  <a:cubicBezTo>
                    <a:pt x="3565" y="782"/>
                    <a:pt x="5453" y="0"/>
                    <a:pt x="7421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19050"/>
              <a:ext cx="1144255" cy="3679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Agregar proyectos, modificar usuarios e integrar la clusterización</a:t>
              </a: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12809034" y="7287335"/>
            <a:ext cx="4173101" cy="1167002"/>
            <a:chOff x="0" y="0"/>
            <a:chExt cx="1144255" cy="319989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1144255" cy="319989"/>
            </a:xfrm>
            <a:custGeom>
              <a:avLst/>
              <a:gdLst/>
              <a:ahLst/>
              <a:cxnLst/>
              <a:rect r="r" b="b" t="t" l="l"/>
              <a:pathLst>
                <a:path h="319989" w="1144255">
                  <a:moveTo>
                    <a:pt x="7421" y="0"/>
                  </a:moveTo>
                  <a:lnTo>
                    <a:pt x="1136834" y="0"/>
                  </a:lnTo>
                  <a:cubicBezTo>
                    <a:pt x="1138802" y="0"/>
                    <a:pt x="1140690" y="782"/>
                    <a:pt x="1142082" y="2173"/>
                  </a:cubicBezTo>
                  <a:cubicBezTo>
                    <a:pt x="1143473" y="3565"/>
                    <a:pt x="1144255" y="5453"/>
                    <a:pt x="1144255" y="7421"/>
                  </a:cubicBezTo>
                  <a:lnTo>
                    <a:pt x="1144255" y="312569"/>
                  </a:lnTo>
                  <a:cubicBezTo>
                    <a:pt x="1144255" y="316667"/>
                    <a:pt x="1140933" y="319989"/>
                    <a:pt x="1136834" y="319989"/>
                  </a:cubicBezTo>
                  <a:lnTo>
                    <a:pt x="7421" y="319989"/>
                  </a:lnTo>
                  <a:cubicBezTo>
                    <a:pt x="5453" y="319989"/>
                    <a:pt x="3565" y="319208"/>
                    <a:pt x="2173" y="317816"/>
                  </a:cubicBezTo>
                  <a:cubicBezTo>
                    <a:pt x="782" y="316424"/>
                    <a:pt x="0" y="314537"/>
                    <a:pt x="0" y="312569"/>
                  </a:cubicBezTo>
                  <a:lnTo>
                    <a:pt x="0" y="7421"/>
                  </a:lnTo>
                  <a:cubicBezTo>
                    <a:pt x="0" y="5453"/>
                    <a:pt x="782" y="3565"/>
                    <a:pt x="2173" y="2173"/>
                  </a:cubicBezTo>
                  <a:cubicBezTo>
                    <a:pt x="3565" y="782"/>
                    <a:pt x="5453" y="0"/>
                    <a:pt x="7421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9" id="49"/>
            <p:cNvSpPr txBox="true"/>
            <p:nvPr/>
          </p:nvSpPr>
          <p:spPr>
            <a:xfrm>
              <a:off x="0" y="-19050"/>
              <a:ext cx="1144255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6</a:t>
              </a:r>
            </a:p>
          </p:txBody>
        </p:sp>
      </p:grpSp>
      <p:sp>
        <p:nvSpPr>
          <p:cNvPr name="Freeform 50" id="50"/>
          <p:cNvSpPr/>
          <p:nvPr/>
        </p:nvSpPr>
        <p:spPr>
          <a:xfrm flipH="false" flipV="false" rot="0">
            <a:off x="13036371" y="0"/>
            <a:ext cx="4320413" cy="3013070"/>
          </a:xfrm>
          <a:custGeom>
            <a:avLst/>
            <a:gdLst/>
            <a:ahLst/>
            <a:cxnLst/>
            <a:rect r="r" b="b" t="t" l="l"/>
            <a:pathLst>
              <a:path h="3013070" w="4320413">
                <a:moveTo>
                  <a:pt x="0" y="0"/>
                </a:moveTo>
                <a:lnTo>
                  <a:pt x="4320412" y="0"/>
                </a:lnTo>
                <a:lnTo>
                  <a:pt x="4320412" y="3013070"/>
                </a:lnTo>
                <a:lnTo>
                  <a:pt x="0" y="30130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593" r="-167" b="-28035"/>
            </a:stretch>
          </a:blipFill>
        </p:spPr>
      </p:sp>
      <p:sp>
        <p:nvSpPr>
          <p:cNvPr name="TextBox 51" id="51"/>
          <p:cNvSpPr txBox="true"/>
          <p:nvPr/>
        </p:nvSpPr>
        <p:spPr>
          <a:xfrm rot="0">
            <a:off x="1305865" y="914400"/>
            <a:ext cx="7532838" cy="1074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710"/>
              </a:lnSpc>
              <a:spcBef>
                <a:spcPct val="0"/>
              </a:spcBef>
            </a:pPr>
            <a:r>
              <a:rPr lang="en-US" sz="6312" spc="618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Sprints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305865" y="1951252"/>
            <a:ext cx="7532838" cy="74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9"/>
              </a:lnSpc>
            </a:pPr>
            <a:r>
              <a:rPr lang="en-US" sz="2166" spc="212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A continuación se presentarán los avances realizados en cada sprint</a:t>
            </a:r>
          </a:p>
        </p:txBody>
      </p:sp>
      <p:grpSp>
        <p:nvGrpSpPr>
          <p:cNvPr name="Group 53" id="53"/>
          <p:cNvGrpSpPr/>
          <p:nvPr/>
        </p:nvGrpSpPr>
        <p:grpSpPr>
          <a:xfrm rot="0">
            <a:off x="3973605" y="8812097"/>
            <a:ext cx="4252026" cy="1167002"/>
            <a:chOff x="0" y="0"/>
            <a:chExt cx="1165896" cy="319989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1165896" cy="319989"/>
            </a:xfrm>
            <a:custGeom>
              <a:avLst/>
              <a:gdLst/>
              <a:ahLst/>
              <a:cxnLst/>
              <a:rect r="r" b="b" t="t" l="l"/>
              <a:pathLst>
                <a:path h="319989" w="1165896">
                  <a:moveTo>
                    <a:pt x="7283" y="0"/>
                  </a:moveTo>
                  <a:lnTo>
                    <a:pt x="1158613" y="0"/>
                  </a:lnTo>
                  <a:cubicBezTo>
                    <a:pt x="1160545" y="0"/>
                    <a:pt x="1162397" y="767"/>
                    <a:pt x="1163763" y="2133"/>
                  </a:cubicBezTo>
                  <a:cubicBezTo>
                    <a:pt x="1165129" y="3499"/>
                    <a:pt x="1165896" y="5351"/>
                    <a:pt x="1165896" y="7283"/>
                  </a:cubicBezTo>
                  <a:lnTo>
                    <a:pt x="1165896" y="312706"/>
                  </a:lnTo>
                  <a:cubicBezTo>
                    <a:pt x="1165896" y="314638"/>
                    <a:pt x="1165129" y="316490"/>
                    <a:pt x="1163763" y="317856"/>
                  </a:cubicBezTo>
                  <a:cubicBezTo>
                    <a:pt x="1162397" y="319222"/>
                    <a:pt x="1160545" y="319989"/>
                    <a:pt x="1158613" y="319989"/>
                  </a:cubicBezTo>
                  <a:lnTo>
                    <a:pt x="7283" y="319989"/>
                  </a:lnTo>
                  <a:cubicBezTo>
                    <a:pt x="5351" y="319989"/>
                    <a:pt x="3499" y="319222"/>
                    <a:pt x="2133" y="317856"/>
                  </a:cubicBezTo>
                  <a:cubicBezTo>
                    <a:pt x="767" y="316490"/>
                    <a:pt x="0" y="314638"/>
                    <a:pt x="0" y="312706"/>
                  </a:cubicBezTo>
                  <a:lnTo>
                    <a:pt x="0" y="7283"/>
                  </a:lnTo>
                  <a:cubicBezTo>
                    <a:pt x="0" y="5351"/>
                    <a:pt x="767" y="3499"/>
                    <a:pt x="2133" y="2133"/>
                  </a:cubicBezTo>
                  <a:cubicBezTo>
                    <a:pt x="3499" y="767"/>
                    <a:pt x="5351" y="0"/>
                    <a:pt x="728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55" id="55"/>
            <p:cNvSpPr txBox="true"/>
            <p:nvPr/>
          </p:nvSpPr>
          <p:spPr>
            <a:xfrm>
              <a:off x="0" y="-19050"/>
              <a:ext cx="1165896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110</a:t>
              </a:r>
            </a:p>
          </p:txBody>
        </p:sp>
      </p:grpSp>
      <p:grpSp>
        <p:nvGrpSpPr>
          <p:cNvPr name="Group 56" id="56"/>
          <p:cNvGrpSpPr/>
          <p:nvPr/>
        </p:nvGrpSpPr>
        <p:grpSpPr>
          <a:xfrm rot="0">
            <a:off x="1305865" y="8781744"/>
            <a:ext cx="2488957" cy="1227709"/>
            <a:chOff x="0" y="0"/>
            <a:chExt cx="682467" cy="336635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682467" cy="336635"/>
            </a:xfrm>
            <a:custGeom>
              <a:avLst/>
              <a:gdLst/>
              <a:ahLst/>
              <a:cxnLst/>
              <a:rect r="r" b="b" t="t" l="l"/>
              <a:pathLst>
                <a:path h="336635" w="682467">
                  <a:moveTo>
                    <a:pt x="12442" y="0"/>
                  </a:moveTo>
                  <a:lnTo>
                    <a:pt x="670025" y="0"/>
                  </a:lnTo>
                  <a:cubicBezTo>
                    <a:pt x="676896" y="0"/>
                    <a:pt x="682467" y="5570"/>
                    <a:pt x="682467" y="12442"/>
                  </a:cubicBezTo>
                  <a:lnTo>
                    <a:pt x="682467" y="324193"/>
                  </a:lnTo>
                  <a:cubicBezTo>
                    <a:pt x="682467" y="327493"/>
                    <a:pt x="681156" y="330658"/>
                    <a:pt x="678822" y="332991"/>
                  </a:cubicBezTo>
                  <a:cubicBezTo>
                    <a:pt x="676489" y="335324"/>
                    <a:pt x="673324" y="336635"/>
                    <a:pt x="670025" y="336635"/>
                  </a:cubicBezTo>
                  <a:lnTo>
                    <a:pt x="12442" y="336635"/>
                  </a:lnTo>
                  <a:cubicBezTo>
                    <a:pt x="5570" y="336635"/>
                    <a:pt x="0" y="331065"/>
                    <a:pt x="0" y="324193"/>
                  </a:cubicBezTo>
                  <a:lnTo>
                    <a:pt x="0" y="12442"/>
                  </a:lnTo>
                  <a:cubicBezTo>
                    <a:pt x="0" y="5570"/>
                    <a:pt x="5570" y="0"/>
                    <a:pt x="12442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58" id="58"/>
            <p:cNvSpPr txBox="true"/>
            <p:nvPr/>
          </p:nvSpPr>
          <p:spPr>
            <a:xfrm>
              <a:off x="0" y="-19050"/>
              <a:ext cx="682467" cy="3556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Puntos de historia de usuario</a:t>
              </a:r>
            </a:p>
          </p:txBody>
        </p:sp>
      </p:grpSp>
      <p:grpSp>
        <p:nvGrpSpPr>
          <p:cNvPr name="Group 59" id="59"/>
          <p:cNvGrpSpPr/>
          <p:nvPr/>
        </p:nvGrpSpPr>
        <p:grpSpPr>
          <a:xfrm rot="0">
            <a:off x="8406606" y="8781744"/>
            <a:ext cx="4221454" cy="1167002"/>
            <a:chOff x="0" y="0"/>
            <a:chExt cx="1157513" cy="319989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0" y="0"/>
              <a:ext cx="1157513" cy="319989"/>
            </a:xfrm>
            <a:custGeom>
              <a:avLst/>
              <a:gdLst/>
              <a:ahLst/>
              <a:cxnLst/>
              <a:rect r="r" b="b" t="t" l="l"/>
              <a:pathLst>
                <a:path h="319989" w="1157513">
                  <a:moveTo>
                    <a:pt x="7336" y="0"/>
                  </a:moveTo>
                  <a:lnTo>
                    <a:pt x="1150177" y="0"/>
                  </a:lnTo>
                  <a:cubicBezTo>
                    <a:pt x="1152123" y="0"/>
                    <a:pt x="1153989" y="773"/>
                    <a:pt x="1155365" y="2149"/>
                  </a:cubicBezTo>
                  <a:cubicBezTo>
                    <a:pt x="1156740" y="3524"/>
                    <a:pt x="1157513" y="5390"/>
                    <a:pt x="1157513" y="7336"/>
                  </a:cubicBezTo>
                  <a:lnTo>
                    <a:pt x="1157513" y="312654"/>
                  </a:lnTo>
                  <a:cubicBezTo>
                    <a:pt x="1157513" y="316705"/>
                    <a:pt x="1154229" y="319989"/>
                    <a:pt x="1150177" y="319989"/>
                  </a:cubicBezTo>
                  <a:lnTo>
                    <a:pt x="7336" y="319989"/>
                  </a:lnTo>
                  <a:cubicBezTo>
                    <a:pt x="5390" y="319989"/>
                    <a:pt x="3524" y="319217"/>
                    <a:pt x="2149" y="317841"/>
                  </a:cubicBezTo>
                  <a:cubicBezTo>
                    <a:pt x="773" y="316465"/>
                    <a:pt x="0" y="314599"/>
                    <a:pt x="0" y="312654"/>
                  </a:cubicBezTo>
                  <a:lnTo>
                    <a:pt x="0" y="7336"/>
                  </a:lnTo>
                  <a:cubicBezTo>
                    <a:pt x="0" y="5390"/>
                    <a:pt x="773" y="3524"/>
                    <a:pt x="2149" y="2149"/>
                  </a:cubicBezTo>
                  <a:cubicBezTo>
                    <a:pt x="3524" y="773"/>
                    <a:pt x="5390" y="0"/>
                    <a:pt x="7336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61" id="61"/>
            <p:cNvSpPr txBox="true"/>
            <p:nvPr/>
          </p:nvSpPr>
          <p:spPr>
            <a:xfrm>
              <a:off x="0" y="-19050"/>
              <a:ext cx="1157513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74</a:t>
              </a:r>
            </a:p>
          </p:txBody>
        </p:sp>
      </p:grpSp>
      <p:grpSp>
        <p:nvGrpSpPr>
          <p:cNvPr name="Group 62" id="62"/>
          <p:cNvGrpSpPr/>
          <p:nvPr/>
        </p:nvGrpSpPr>
        <p:grpSpPr>
          <a:xfrm rot="0">
            <a:off x="12809034" y="8767456"/>
            <a:ext cx="4173101" cy="1167002"/>
            <a:chOff x="0" y="0"/>
            <a:chExt cx="1144255" cy="319989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1144255" cy="319989"/>
            </a:xfrm>
            <a:custGeom>
              <a:avLst/>
              <a:gdLst/>
              <a:ahLst/>
              <a:cxnLst/>
              <a:rect r="r" b="b" t="t" l="l"/>
              <a:pathLst>
                <a:path h="319989" w="1144255">
                  <a:moveTo>
                    <a:pt x="7421" y="0"/>
                  </a:moveTo>
                  <a:lnTo>
                    <a:pt x="1136834" y="0"/>
                  </a:lnTo>
                  <a:cubicBezTo>
                    <a:pt x="1138802" y="0"/>
                    <a:pt x="1140690" y="782"/>
                    <a:pt x="1142082" y="2173"/>
                  </a:cubicBezTo>
                  <a:cubicBezTo>
                    <a:pt x="1143473" y="3565"/>
                    <a:pt x="1144255" y="5453"/>
                    <a:pt x="1144255" y="7421"/>
                  </a:cubicBezTo>
                  <a:lnTo>
                    <a:pt x="1144255" y="312569"/>
                  </a:lnTo>
                  <a:cubicBezTo>
                    <a:pt x="1144255" y="316667"/>
                    <a:pt x="1140933" y="319989"/>
                    <a:pt x="1136834" y="319989"/>
                  </a:cubicBezTo>
                  <a:lnTo>
                    <a:pt x="7421" y="319989"/>
                  </a:lnTo>
                  <a:cubicBezTo>
                    <a:pt x="5453" y="319989"/>
                    <a:pt x="3565" y="319208"/>
                    <a:pt x="2173" y="317816"/>
                  </a:cubicBezTo>
                  <a:cubicBezTo>
                    <a:pt x="782" y="316424"/>
                    <a:pt x="0" y="314537"/>
                    <a:pt x="0" y="312569"/>
                  </a:cubicBezTo>
                  <a:lnTo>
                    <a:pt x="0" y="7421"/>
                  </a:lnTo>
                  <a:cubicBezTo>
                    <a:pt x="0" y="5453"/>
                    <a:pt x="782" y="3565"/>
                    <a:pt x="2173" y="2173"/>
                  </a:cubicBezTo>
                  <a:cubicBezTo>
                    <a:pt x="3565" y="782"/>
                    <a:pt x="5453" y="0"/>
                    <a:pt x="7421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64" id="64"/>
            <p:cNvSpPr txBox="true"/>
            <p:nvPr/>
          </p:nvSpPr>
          <p:spPr>
            <a:xfrm>
              <a:off x="0" y="-19050"/>
              <a:ext cx="1144255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53</a:t>
              </a:r>
            </a:p>
          </p:txBody>
        </p:sp>
      </p:grpSp>
      <p:sp>
        <p:nvSpPr>
          <p:cNvPr name="Freeform 65" id="65"/>
          <p:cNvSpPr/>
          <p:nvPr/>
        </p:nvSpPr>
        <p:spPr>
          <a:xfrm flipH="false" flipV="false" rot="0">
            <a:off x="1038982" y="284711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89"/>
                </a:lnTo>
                <a:lnTo>
                  <a:pt x="0" y="7439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048831"/>
            <a:chOff x="0" y="0"/>
            <a:chExt cx="4880466" cy="8136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80466" cy="813633"/>
            </a:xfrm>
            <a:custGeom>
              <a:avLst/>
              <a:gdLst/>
              <a:ahLst/>
              <a:cxnLst/>
              <a:rect r="r" b="b" t="t" l="l"/>
              <a:pathLst>
                <a:path h="813633" w="4880466">
                  <a:moveTo>
                    <a:pt x="1693" y="0"/>
                  </a:moveTo>
                  <a:lnTo>
                    <a:pt x="4878773" y="0"/>
                  </a:lnTo>
                  <a:cubicBezTo>
                    <a:pt x="4879222" y="0"/>
                    <a:pt x="4879653" y="178"/>
                    <a:pt x="4879970" y="496"/>
                  </a:cubicBezTo>
                  <a:cubicBezTo>
                    <a:pt x="4880288" y="814"/>
                    <a:pt x="4880466" y="1244"/>
                    <a:pt x="4880466" y="1693"/>
                  </a:cubicBezTo>
                  <a:lnTo>
                    <a:pt x="4880466" y="811939"/>
                  </a:lnTo>
                  <a:cubicBezTo>
                    <a:pt x="4880466" y="812389"/>
                    <a:pt x="4880288" y="812819"/>
                    <a:pt x="4879970" y="813137"/>
                  </a:cubicBezTo>
                  <a:cubicBezTo>
                    <a:pt x="4879653" y="813454"/>
                    <a:pt x="4879222" y="813633"/>
                    <a:pt x="4878773" y="813633"/>
                  </a:cubicBezTo>
                  <a:lnTo>
                    <a:pt x="1693" y="813633"/>
                  </a:lnTo>
                  <a:cubicBezTo>
                    <a:pt x="1244" y="813633"/>
                    <a:pt x="814" y="813454"/>
                    <a:pt x="496" y="813137"/>
                  </a:cubicBezTo>
                  <a:cubicBezTo>
                    <a:pt x="178" y="812819"/>
                    <a:pt x="0" y="812389"/>
                    <a:pt x="0" y="811939"/>
                  </a:cubicBezTo>
                  <a:lnTo>
                    <a:pt x="0" y="1693"/>
                  </a:lnTo>
                  <a:cubicBezTo>
                    <a:pt x="0" y="1244"/>
                    <a:pt x="178" y="814"/>
                    <a:pt x="496" y="496"/>
                  </a:cubicBezTo>
                  <a:cubicBezTo>
                    <a:pt x="814" y="178"/>
                    <a:pt x="1244" y="0"/>
                    <a:pt x="169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880466" cy="832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78347" y="3346520"/>
            <a:ext cx="4221454" cy="725042"/>
            <a:chOff x="0" y="0"/>
            <a:chExt cx="1157513" cy="19880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513" cy="198805"/>
            </a:xfrm>
            <a:custGeom>
              <a:avLst/>
              <a:gdLst/>
              <a:ahLst/>
              <a:cxnLst/>
              <a:rect r="r" b="b" t="t" l="l"/>
              <a:pathLst>
                <a:path h="198805" w="1157513">
                  <a:moveTo>
                    <a:pt x="7336" y="0"/>
                  </a:moveTo>
                  <a:lnTo>
                    <a:pt x="1150177" y="0"/>
                  </a:lnTo>
                  <a:cubicBezTo>
                    <a:pt x="1152123" y="0"/>
                    <a:pt x="1153989" y="773"/>
                    <a:pt x="1155365" y="2149"/>
                  </a:cubicBezTo>
                  <a:cubicBezTo>
                    <a:pt x="1156740" y="3524"/>
                    <a:pt x="1157513" y="5390"/>
                    <a:pt x="1157513" y="7336"/>
                  </a:cubicBezTo>
                  <a:lnTo>
                    <a:pt x="1157513" y="191469"/>
                  </a:lnTo>
                  <a:cubicBezTo>
                    <a:pt x="1157513" y="195521"/>
                    <a:pt x="1154229" y="198805"/>
                    <a:pt x="1150177" y="198805"/>
                  </a:cubicBezTo>
                  <a:lnTo>
                    <a:pt x="7336" y="198805"/>
                  </a:lnTo>
                  <a:cubicBezTo>
                    <a:pt x="5390" y="198805"/>
                    <a:pt x="3524" y="198032"/>
                    <a:pt x="2149" y="196656"/>
                  </a:cubicBezTo>
                  <a:cubicBezTo>
                    <a:pt x="773" y="195281"/>
                    <a:pt x="0" y="193415"/>
                    <a:pt x="0" y="191469"/>
                  </a:cubicBezTo>
                  <a:lnTo>
                    <a:pt x="0" y="7336"/>
                  </a:lnTo>
                  <a:cubicBezTo>
                    <a:pt x="0" y="5390"/>
                    <a:pt x="773" y="3524"/>
                    <a:pt x="2149" y="2149"/>
                  </a:cubicBezTo>
                  <a:cubicBezTo>
                    <a:pt x="3524" y="773"/>
                    <a:pt x="5390" y="0"/>
                    <a:pt x="7336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157513" cy="2178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Sprint Nº5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845346" y="3346520"/>
            <a:ext cx="4252026" cy="725042"/>
            <a:chOff x="0" y="0"/>
            <a:chExt cx="1165896" cy="19880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65896" cy="198805"/>
            </a:xfrm>
            <a:custGeom>
              <a:avLst/>
              <a:gdLst/>
              <a:ahLst/>
              <a:cxnLst/>
              <a:rect r="r" b="b" t="t" l="l"/>
              <a:pathLst>
                <a:path h="198805" w="1165896">
                  <a:moveTo>
                    <a:pt x="7283" y="0"/>
                  </a:moveTo>
                  <a:lnTo>
                    <a:pt x="1158613" y="0"/>
                  </a:lnTo>
                  <a:cubicBezTo>
                    <a:pt x="1160545" y="0"/>
                    <a:pt x="1162397" y="767"/>
                    <a:pt x="1163763" y="2133"/>
                  </a:cubicBezTo>
                  <a:cubicBezTo>
                    <a:pt x="1165129" y="3499"/>
                    <a:pt x="1165896" y="5351"/>
                    <a:pt x="1165896" y="7283"/>
                  </a:cubicBezTo>
                  <a:lnTo>
                    <a:pt x="1165896" y="191522"/>
                  </a:lnTo>
                  <a:cubicBezTo>
                    <a:pt x="1165896" y="193454"/>
                    <a:pt x="1165129" y="195306"/>
                    <a:pt x="1163763" y="196672"/>
                  </a:cubicBezTo>
                  <a:cubicBezTo>
                    <a:pt x="1162397" y="198038"/>
                    <a:pt x="1160545" y="198805"/>
                    <a:pt x="1158613" y="198805"/>
                  </a:cubicBezTo>
                  <a:lnTo>
                    <a:pt x="7283" y="198805"/>
                  </a:lnTo>
                  <a:cubicBezTo>
                    <a:pt x="5351" y="198805"/>
                    <a:pt x="3499" y="198038"/>
                    <a:pt x="2133" y="196672"/>
                  </a:cubicBezTo>
                  <a:cubicBezTo>
                    <a:pt x="767" y="195306"/>
                    <a:pt x="0" y="193454"/>
                    <a:pt x="0" y="191522"/>
                  </a:cubicBezTo>
                  <a:lnTo>
                    <a:pt x="0" y="7283"/>
                  </a:lnTo>
                  <a:cubicBezTo>
                    <a:pt x="0" y="5351"/>
                    <a:pt x="767" y="3499"/>
                    <a:pt x="2133" y="2133"/>
                  </a:cubicBezTo>
                  <a:cubicBezTo>
                    <a:pt x="3499" y="767"/>
                    <a:pt x="5351" y="0"/>
                    <a:pt x="728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165896" cy="2178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Sprint Nº4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845346" y="4352683"/>
            <a:ext cx="4252026" cy="1227709"/>
            <a:chOff x="0" y="0"/>
            <a:chExt cx="1165896" cy="33663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65896" cy="336635"/>
            </a:xfrm>
            <a:custGeom>
              <a:avLst/>
              <a:gdLst/>
              <a:ahLst/>
              <a:cxnLst/>
              <a:rect r="r" b="b" t="t" l="l"/>
              <a:pathLst>
                <a:path h="336635" w="1165896">
                  <a:moveTo>
                    <a:pt x="7283" y="0"/>
                  </a:moveTo>
                  <a:lnTo>
                    <a:pt x="1158613" y="0"/>
                  </a:lnTo>
                  <a:cubicBezTo>
                    <a:pt x="1160545" y="0"/>
                    <a:pt x="1162397" y="767"/>
                    <a:pt x="1163763" y="2133"/>
                  </a:cubicBezTo>
                  <a:cubicBezTo>
                    <a:pt x="1165129" y="3499"/>
                    <a:pt x="1165896" y="5351"/>
                    <a:pt x="1165896" y="7283"/>
                  </a:cubicBezTo>
                  <a:lnTo>
                    <a:pt x="1165896" y="329352"/>
                  </a:lnTo>
                  <a:cubicBezTo>
                    <a:pt x="1165896" y="331284"/>
                    <a:pt x="1165129" y="333136"/>
                    <a:pt x="1163763" y="334502"/>
                  </a:cubicBezTo>
                  <a:cubicBezTo>
                    <a:pt x="1162397" y="335868"/>
                    <a:pt x="1160545" y="336635"/>
                    <a:pt x="1158613" y="336635"/>
                  </a:cubicBezTo>
                  <a:lnTo>
                    <a:pt x="7283" y="336635"/>
                  </a:lnTo>
                  <a:cubicBezTo>
                    <a:pt x="5351" y="336635"/>
                    <a:pt x="3499" y="335868"/>
                    <a:pt x="2133" y="334502"/>
                  </a:cubicBezTo>
                  <a:cubicBezTo>
                    <a:pt x="767" y="333136"/>
                    <a:pt x="0" y="331284"/>
                    <a:pt x="0" y="329352"/>
                  </a:cubicBezTo>
                  <a:lnTo>
                    <a:pt x="0" y="7283"/>
                  </a:lnTo>
                  <a:cubicBezTo>
                    <a:pt x="0" y="5351"/>
                    <a:pt x="767" y="3499"/>
                    <a:pt x="2133" y="2133"/>
                  </a:cubicBezTo>
                  <a:cubicBezTo>
                    <a:pt x="3499" y="767"/>
                    <a:pt x="5351" y="0"/>
                    <a:pt x="728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165896" cy="3556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Integración del modelo de datos y entregables del grupo Nº2.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177605" y="4322330"/>
            <a:ext cx="2488957" cy="1258062"/>
            <a:chOff x="0" y="0"/>
            <a:chExt cx="682467" cy="34495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82467" cy="344958"/>
            </a:xfrm>
            <a:custGeom>
              <a:avLst/>
              <a:gdLst/>
              <a:ahLst/>
              <a:cxnLst/>
              <a:rect r="r" b="b" t="t" l="l"/>
              <a:pathLst>
                <a:path h="344958" w="682467">
                  <a:moveTo>
                    <a:pt x="12442" y="0"/>
                  </a:moveTo>
                  <a:lnTo>
                    <a:pt x="670025" y="0"/>
                  </a:lnTo>
                  <a:cubicBezTo>
                    <a:pt x="676896" y="0"/>
                    <a:pt x="682467" y="5570"/>
                    <a:pt x="682467" y="12442"/>
                  </a:cubicBezTo>
                  <a:lnTo>
                    <a:pt x="682467" y="332516"/>
                  </a:lnTo>
                  <a:cubicBezTo>
                    <a:pt x="682467" y="339387"/>
                    <a:pt x="676896" y="344958"/>
                    <a:pt x="670025" y="344958"/>
                  </a:cubicBezTo>
                  <a:lnTo>
                    <a:pt x="12442" y="344958"/>
                  </a:lnTo>
                  <a:cubicBezTo>
                    <a:pt x="9142" y="344958"/>
                    <a:pt x="5978" y="343647"/>
                    <a:pt x="3644" y="341314"/>
                  </a:cubicBezTo>
                  <a:cubicBezTo>
                    <a:pt x="1311" y="338980"/>
                    <a:pt x="0" y="335816"/>
                    <a:pt x="0" y="332516"/>
                  </a:cubicBezTo>
                  <a:lnTo>
                    <a:pt x="0" y="12442"/>
                  </a:lnTo>
                  <a:cubicBezTo>
                    <a:pt x="0" y="5570"/>
                    <a:pt x="5570" y="0"/>
                    <a:pt x="12442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682467" cy="364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Objetivo </a:t>
              </a:r>
            </a:p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principal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845346" y="5828042"/>
            <a:ext cx="4252026" cy="1227709"/>
            <a:chOff x="0" y="0"/>
            <a:chExt cx="1165896" cy="33663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65896" cy="336635"/>
            </a:xfrm>
            <a:custGeom>
              <a:avLst/>
              <a:gdLst/>
              <a:ahLst/>
              <a:cxnLst/>
              <a:rect r="r" b="b" t="t" l="l"/>
              <a:pathLst>
                <a:path h="336635" w="1165896">
                  <a:moveTo>
                    <a:pt x="7283" y="0"/>
                  </a:moveTo>
                  <a:lnTo>
                    <a:pt x="1158613" y="0"/>
                  </a:lnTo>
                  <a:cubicBezTo>
                    <a:pt x="1160545" y="0"/>
                    <a:pt x="1162397" y="767"/>
                    <a:pt x="1163763" y="2133"/>
                  </a:cubicBezTo>
                  <a:cubicBezTo>
                    <a:pt x="1165129" y="3499"/>
                    <a:pt x="1165896" y="5351"/>
                    <a:pt x="1165896" y="7283"/>
                  </a:cubicBezTo>
                  <a:lnTo>
                    <a:pt x="1165896" y="329352"/>
                  </a:lnTo>
                  <a:cubicBezTo>
                    <a:pt x="1165896" y="331284"/>
                    <a:pt x="1165129" y="333136"/>
                    <a:pt x="1163763" y="334502"/>
                  </a:cubicBezTo>
                  <a:cubicBezTo>
                    <a:pt x="1162397" y="335868"/>
                    <a:pt x="1160545" y="336635"/>
                    <a:pt x="1158613" y="336635"/>
                  </a:cubicBezTo>
                  <a:lnTo>
                    <a:pt x="7283" y="336635"/>
                  </a:lnTo>
                  <a:cubicBezTo>
                    <a:pt x="5351" y="336635"/>
                    <a:pt x="3499" y="335868"/>
                    <a:pt x="2133" y="334502"/>
                  </a:cubicBezTo>
                  <a:cubicBezTo>
                    <a:pt x="767" y="333136"/>
                    <a:pt x="0" y="331284"/>
                    <a:pt x="0" y="329352"/>
                  </a:cubicBezTo>
                  <a:lnTo>
                    <a:pt x="0" y="7283"/>
                  </a:lnTo>
                  <a:cubicBezTo>
                    <a:pt x="0" y="5351"/>
                    <a:pt x="767" y="3499"/>
                    <a:pt x="2133" y="2133"/>
                  </a:cubicBezTo>
                  <a:cubicBezTo>
                    <a:pt x="3499" y="767"/>
                    <a:pt x="5351" y="0"/>
                    <a:pt x="728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1165896" cy="3556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Integración de clusterización, eliminación del historial y modificar parámetros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3177605" y="5797689"/>
            <a:ext cx="2488957" cy="1167002"/>
            <a:chOff x="0" y="0"/>
            <a:chExt cx="682467" cy="31998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82467" cy="319989"/>
            </a:xfrm>
            <a:custGeom>
              <a:avLst/>
              <a:gdLst/>
              <a:ahLst/>
              <a:cxnLst/>
              <a:rect r="r" b="b" t="t" l="l"/>
              <a:pathLst>
                <a:path h="319989" w="682467">
                  <a:moveTo>
                    <a:pt x="12442" y="0"/>
                  </a:moveTo>
                  <a:lnTo>
                    <a:pt x="670025" y="0"/>
                  </a:lnTo>
                  <a:cubicBezTo>
                    <a:pt x="676896" y="0"/>
                    <a:pt x="682467" y="5570"/>
                    <a:pt x="682467" y="12442"/>
                  </a:cubicBezTo>
                  <a:lnTo>
                    <a:pt x="682467" y="307547"/>
                  </a:lnTo>
                  <a:cubicBezTo>
                    <a:pt x="682467" y="314419"/>
                    <a:pt x="676896" y="319989"/>
                    <a:pt x="670025" y="319989"/>
                  </a:cubicBezTo>
                  <a:lnTo>
                    <a:pt x="12442" y="319989"/>
                  </a:lnTo>
                  <a:cubicBezTo>
                    <a:pt x="9142" y="319989"/>
                    <a:pt x="5978" y="318679"/>
                    <a:pt x="3644" y="316345"/>
                  </a:cubicBezTo>
                  <a:cubicBezTo>
                    <a:pt x="1311" y="314012"/>
                    <a:pt x="0" y="310847"/>
                    <a:pt x="0" y="307547"/>
                  </a:cubicBezTo>
                  <a:lnTo>
                    <a:pt x="0" y="12442"/>
                  </a:lnTo>
                  <a:cubicBezTo>
                    <a:pt x="0" y="5570"/>
                    <a:pt x="5570" y="0"/>
                    <a:pt x="12442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19050"/>
              <a:ext cx="682467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Funcionalidades relacionadas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5845346" y="7331976"/>
            <a:ext cx="4252026" cy="1167002"/>
            <a:chOff x="0" y="0"/>
            <a:chExt cx="1165896" cy="31998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65896" cy="319989"/>
            </a:xfrm>
            <a:custGeom>
              <a:avLst/>
              <a:gdLst/>
              <a:ahLst/>
              <a:cxnLst/>
              <a:rect r="r" b="b" t="t" l="l"/>
              <a:pathLst>
                <a:path h="319989" w="1165896">
                  <a:moveTo>
                    <a:pt x="7283" y="0"/>
                  </a:moveTo>
                  <a:lnTo>
                    <a:pt x="1158613" y="0"/>
                  </a:lnTo>
                  <a:cubicBezTo>
                    <a:pt x="1160545" y="0"/>
                    <a:pt x="1162397" y="767"/>
                    <a:pt x="1163763" y="2133"/>
                  </a:cubicBezTo>
                  <a:cubicBezTo>
                    <a:pt x="1165129" y="3499"/>
                    <a:pt x="1165896" y="5351"/>
                    <a:pt x="1165896" y="7283"/>
                  </a:cubicBezTo>
                  <a:lnTo>
                    <a:pt x="1165896" y="312706"/>
                  </a:lnTo>
                  <a:cubicBezTo>
                    <a:pt x="1165896" y="314638"/>
                    <a:pt x="1165129" y="316490"/>
                    <a:pt x="1163763" y="317856"/>
                  </a:cubicBezTo>
                  <a:cubicBezTo>
                    <a:pt x="1162397" y="319222"/>
                    <a:pt x="1160545" y="319989"/>
                    <a:pt x="1158613" y="319989"/>
                  </a:cubicBezTo>
                  <a:lnTo>
                    <a:pt x="7283" y="319989"/>
                  </a:lnTo>
                  <a:cubicBezTo>
                    <a:pt x="5351" y="319989"/>
                    <a:pt x="3499" y="319222"/>
                    <a:pt x="2133" y="317856"/>
                  </a:cubicBezTo>
                  <a:cubicBezTo>
                    <a:pt x="767" y="316490"/>
                    <a:pt x="0" y="314638"/>
                    <a:pt x="0" y="312706"/>
                  </a:cubicBezTo>
                  <a:lnTo>
                    <a:pt x="0" y="7283"/>
                  </a:lnTo>
                  <a:cubicBezTo>
                    <a:pt x="0" y="5351"/>
                    <a:pt x="767" y="3499"/>
                    <a:pt x="2133" y="2133"/>
                  </a:cubicBezTo>
                  <a:cubicBezTo>
                    <a:pt x="3499" y="767"/>
                    <a:pt x="5351" y="0"/>
                    <a:pt x="728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19050"/>
              <a:ext cx="1165896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6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3177605" y="7301622"/>
            <a:ext cx="2488957" cy="1167002"/>
            <a:chOff x="0" y="0"/>
            <a:chExt cx="682467" cy="319989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82467" cy="319989"/>
            </a:xfrm>
            <a:custGeom>
              <a:avLst/>
              <a:gdLst/>
              <a:ahLst/>
              <a:cxnLst/>
              <a:rect r="r" b="b" t="t" l="l"/>
              <a:pathLst>
                <a:path h="319989" w="682467">
                  <a:moveTo>
                    <a:pt x="12442" y="0"/>
                  </a:moveTo>
                  <a:lnTo>
                    <a:pt x="670025" y="0"/>
                  </a:lnTo>
                  <a:cubicBezTo>
                    <a:pt x="676896" y="0"/>
                    <a:pt x="682467" y="5570"/>
                    <a:pt x="682467" y="12442"/>
                  </a:cubicBezTo>
                  <a:lnTo>
                    <a:pt x="682467" y="307547"/>
                  </a:lnTo>
                  <a:cubicBezTo>
                    <a:pt x="682467" y="314419"/>
                    <a:pt x="676896" y="319989"/>
                    <a:pt x="670025" y="319989"/>
                  </a:cubicBezTo>
                  <a:lnTo>
                    <a:pt x="12442" y="319989"/>
                  </a:lnTo>
                  <a:cubicBezTo>
                    <a:pt x="9142" y="319989"/>
                    <a:pt x="5978" y="318679"/>
                    <a:pt x="3644" y="316345"/>
                  </a:cubicBezTo>
                  <a:cubicBezTo>
                    <a:pt x="1311" y="314012"/>
                    <a:pt x="0" y="310847"/>
                    <a:pt x="0" y="307547"/>
                  </a:cubicBezTo>
                  <a:lnTo>
                    <a:pt x="0" y="12442"/>
                  </a:lnTo>
                  <a:cubicBezTo>
                    <a:pt x="0" y="5570"/>
                    <a:pt x="5570" y="0"/>
                    <a:pt x="12442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19050"/>
              <a:ext cx="682467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Historia de usuarios totales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0278347" y="4322330"/>
            <a:ext cx="4221454" cy="1258062"/>
            <a:chOff x="0" y="0"/>
            <a:chExt cx="1157513" cy="34495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157513" cy="344958"/>
            </a:xfrm>
            <a:custGeom>
              <a:avLst/>
              <a:gdLst/>
              <a:ahLst/>
              <a:cxnLst/>
              <a:rect r="r" b="b" t="t" l="l"/>
              <a:pathLst>
                <a:path h="344958" w="1157513">
                  <a:moveTo>
                    <a:pt x="7336" y="0"/>
                  </a:moveTo>
                  <a:lnTo>
                    <a:pt x="1150177" y="0"/>
                  </a:lnTo>
                  <a:cubicBezTo>
                    <a:pt x="1152123" y="0"/>
                    <a:pt x="1153989" y="773"/>
                    <a:pt x="1155365" y="2149"/>
                  </a:cubicBezTo>
                  <a:cubicBezTo>
                    <a:pt x="1156740" y="3524"/>
                    <a:pt x="1157513" y="5390"/>
                    <a:pt x="1157513" y="7336"/>
                  </a:cubicBezTo>
                  <a:lnTo>
                    <a:pt x="1157513" y="337622"/>
                  </a:lnTo>
                  <a:cubicBezTo>
                    <a:pt x="1157513" y="339568"/>
                    <a:pt x="1156740" y="341434"/>
                    <a:pt x="1155365" y="342809"/>
                  </a:cubicBezTo>
                  <a:cubicBezTo>
                    <a:pt x="1153989" y="344185"/>
                    <a:pt x="1152123" y="344958"/>
                    <a:pt x="1150177" y="344958"/>
                  </a:cubicBezTo>
                  <a:lnTo>
                    <a:pt x="7336" y="344958"/>
                  </a:lnTo>
                  <a:cubicBezTo>
                    <a:pt x="5390" y="344958"/>
                    <a:pt x="3524" y="344185"/>
                    <a:pt x="2149" y="342809"/>
                  </a:cubicBezTo>
                  <a:cubicBezTo>
                    <a:pt x="773" y="341434"/>
                    <a:pt x="0" y="339568"/>
                    <a:pt x="0" y="337622"/>
                  </a:cubicBezTo>
                  <a:lnTo>
                    <a:pt x="0" y="7336"/>
                  </a:lnTo>
                  <a:cubicBezTo>
                    <a:pt x="0" y="5390"/>
                    <a:pt x="773" y="3524"/>
                    <a:pt x="2149" y="2149"/>
                  </a:cubicBezTo>
                  <a:cubicBezTo>
                    <a:pt x="3524" y="773"/>
                    <a:pt x="5390" y="0"/>
                    <a:pt x="7336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19050"/>
              <a:ext cx="1157513" cy="364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Integración de APIs externas para facilitar los datos de ingreso al grupo Nº2.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0278347" y="5797689"/>
            <a:ext cx="4221454" cy="1258062"/>
            <a:chOff x="0" y="0"/>
            <a:chExt cx="1157513" cy="344958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157513" cy="344958"/>
            </a:xfrm>
            <a:custGeom>
              <a:avLst/>
              <a:gdLst/>
              <a:ahLst/>
              <a:cxnLst/>
              <a:rect r="r" b="b" t="t" l="l"/>
              <a:pathLst>
                <a:path h="344958" w="1157513">
                  <a:moveTo>
                    <a:pt x="7336" y="0"/>
                  </a:moveTo>
                  <a:lnTo>
                    <a:pt x="1150177" y="0"/>
                  </a:lnTo>
                  <a:cubicBezTo>
                    <a:pt x="1152123" y="0"/>
                    <a:pt x="1153989" y="773"/>
                    <a:pt x="1155365" y="2149"/>
                  </a:cubicBezTo>
                  <a:cubicBezTo>
                    <a:pt x="1156740" y="3524"/>
                    <a:pt x="1157513" y="5390"/>
                    <a:pt x="1157513" y="7336"/>
                  </a:cubicBezTo>
                  <a:lnTo>
                    <a:pt x="1157513" y="337622"/>
                  </a:lnTo>
                  <a:cubicBezTo>
                    <a:pt x="1157513" y="339568"/>
                    <a:pt x="1156740" y="341434"/>
                    <a:pt x="1155365" y="342809"/>
                  </a:cubicBezTo>
                  <a:cubicBezTo>
                    <a:pt x="1153989" y="344185"/>
                    <a:pt x="1152123" y="344958"/>
                    <a:pt x="1150177" y="344958"/>
                  </a:cubicBezTo>
                  <a:lnTo>
                    <a:pt x="7336" y="344958"/>
                  </a:lnTo>
                  <a:cubicBezTo>
                    <a:pt x="5390" y="344958"/>
                    <a:pt x="3524" y="344185"/>
                    <a:pt x="2149" y="342809"/>
                  </a:cubicBezTo>
                  <a:cubicBezTo>
                    <a:pt x="773" y="341434"/>
                    <a:pt x="0" y="339568"/>
                    <a:pt x="0" y="337622"/>
                  </a:cubicBezTo>
                  <a:lnTo>
                    <a:pt x="0" y="7336"/>
                  </a:lnTo>
                  <a:cubicBezTo>
                    <a:pt x="0" y="5390"/>
                    <a:pt x="773" y="3524"/>
                    <a:pt x="2149" y="2149"/>
                  </a:cubicBezTo>
                  <a:cubicBezTo>
                    <a:pt x="3524" y="773"/>
                    <a:pt x="5390" y="0"/>
                    <a:pt x="7336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19050"/>
              <a:ext cx="1157513" cy="364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Agregar proyectos, modificar parámetros, ver proyectos, modificar usuarios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0278347" y="7301622"/>
            <a:ext cx="4221454" cy="1167002"/>
            <a:chOff x="0" y="0"/>
            <a:chExt cx="1157513" cy="319989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157513" cy="319989"/>
            </a:xfrm>
            <a:custGeom>
              <a:avLst/>
              <a:gdLst/>
              <a:ahLst/>
              <a:cxnLst/>
              <a:rect r="r" b="b" t="t" l="l"/>
              <a:pathLst>
                <a:path h="319989" w="1157513">
                  <a:moveTo>
                    <a:pt x="7336" y="0"/>
                  </a:moveTo>
                  <a:lnTo>
                    <a:pt x="1150177" y="0"/>
                  </a:lnTo>
                  <a:cubicBezTo>
                    <a:pt x="1152123" y="0"/>
                    <a:pt x="1153989" y="773"/>
                    <a:pt x="1155365" y="2149"/>
                  </a:cubicBezTo>
                  <a:cubicBezTo>
                    <a:pt x="1156740" y="3524"/>
                    <a:pt x="1157513" y="5390"/>
                    <a:pt x="1157513" y="7336"/>
                  </a:cubicBezTo>
                  <a:lnTo>
                    <a:pt x="1157513" y="312654"/>
                  </a:lnTo>
                  <a:cubicBezTo>
                    <a:pt x="1157513" y="316705"/>
                    <a:pt x="1154229" y="319989"/>
                    <a:pt x="1150177" y="319989"/>
                  </a:cubicBezTo>
                  <a:lnTo>
                    <a:pt x="7336" y="319989"/>
                  </a:lnTo>
                  <a:cubicBezTo>
                    <a:pt x="5390" y="319989"/>
                    <a:pt x="3524" y="319217"/>
                    <a:pt x="2149" y="317841"/>
                  </a:cubicBezTo>
                  <a:cubicBezTo>
                    <a:pt x="773" y="316465"/>
                    <a:pt x="0" y="314599"/>
                    <a:pt x="0" y="312654"/>
                  </a:cubicBezTo>
                  <a:lnTo>
                    <a:pt x="0" y="7336"/>
                  </a:lnTo>
                  <a:cubicBezTo>
                    <a:pt x="0" y="5390"/>
                    <a:pt x="773" y="3524"/>
                    <a:pt x="2149" y="2149"/>
                  </a:cubicBezTo>
                  <a:cubicBezTo>
                    <a:pt x="3524" y="773"/>
                    <a:pt x="5390" y="0"/>
                    <a:pt x="7336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19050"/>
              <a:ext cx="1157513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7</a:t>
              </a:r>
            </a:p>
          </p:txBody>
        </p:sp>
      </p:grpSp>
      <p:sp>
        <p:nvSpPr>
          <p:cNvPr name="Freeform 38" id="38"/>
          <p:cNvSpPr/>
          <p:nvPr/>
        </p:nvSpPr>
        <p:spPr>
          <a:xfrm flipH="false" flipV="false" rot="0">
            <a:off x="13036371" y="0"/>
            <a:ext cx="4320413" cy="3013070"/>
          </a:xfrm>
          <a:custGeom>
            <a:avLst/>
            <a:gdLst/>
            <a:ahLst/>
            <a:cxnLst/>
            <a:rect r="r" b="b" t="t" l="l"/>
            <a:pathLst>
              <a:path h="3013070" w="4320413">
                <a:moveTo>
                  <a:pt x="0" y="0"/>
                </a:moveTo>
                <a:lnTo>
                  <a:pt x="4320412" y="0"/>
                </a:lnTo>
                <a:lnTo>
                  <a:pt x="4320412" y="3013070"/>
                </a:lnTo>
                <a:lnTo>
                  <a:pt x="0" y="30130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593" r="-167" b="-28035"/>
            </a:stretch>
          </a:blipFill>
        </p:spPr>
      </p:sp>
      <p:sp>
        <p:nvSpPr>
          <p:cNvPr name="TextBox 39" id="39"/>
          <p:cNvSpPr txBox="true"/>
          <p:nvPr/>
        </p:nvSpPr>
        <p:spPr>
          <a:xfrm rot="0">
            <a:off x="1305865" y="914400"/>
            <a:ext cx="7532838" cy="1074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710"/>
              </a:lnSpc>
              <a:spcBef>
                <a:spcPct val="0"/>
              </a:spcBef>
            </a:pPr>
            <a:r>
              <a:rPr lang="en-US" sz="6312" spc="618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Sprints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305865" y="1951252"/>
            <a:ext cx="7532838" cy="74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9"/>
              </a:lnSpc>
            </a:pPr>
            <a:r>
              <a:rPr lang="en-US" sz="2166" spc="212">
                <a:solidFill>
                  <a:srgbClr val="231F20"/>
                </a:solidFill>
                <a:latin typeface="TT Drugs"/>
                <a:ea typeface="TT Drugs"/>
                <a:cs typeface="TT Drugs"/>
                <a:sym typeface="TT Drugs"/>
              </a:rPr>
              <a:t>A continuación se presentarán los avances realizados en cada sprint</a:t>
            </a:r>
          </a:p>
        </p:txBody>
      </p:sp>
      <p:grpSp>
        <p:nvGrpSpPr>
          <p:cNvPr name="Group 41" id="41"/>
          <p:cNvGrpSpPr/>
          <p:nvPr/>
        </p:nvGrpSpPr>
        <p:grpSpPr>
          <a:xfrm rot="0">
            <a:off x="5845346" y="8812097"/>
            <a:ext cx="4252026" cy="1167002"/>
            <a:chOff x="0" y="0"/>
            <a:chExt cx="1165896" cy="319989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165896" cy="319989"/>
            </a:xfrm>
            <a:custGeom>
              <a:avLst/>
              <a:gdLst/>
              <a:ahLst/>
              <a:cxnLst/>
              <a:rect r="r" b="b" t="t" l="l"/>
              <a:pathLst>
                <a:path h="319989" w="1165896">
                  <a:moveTo>
                    <a:pt x="7283" y="0"/>
                  </a:moveTo>
                  <a:lnTo>
                    <a:pt x="1158613" y="0"/>
                  </a:lnTo>
                  <a:cubicBezTo>
                    <a:pt x="1160545" y="0"/>
                    <a:pt x="1162397" y="767"/>
                    <a:pt x="1163763" y="2133"/>
                  </a:cubicBezTo>
                  <a:cubicBezTo>
                    <a:pt x="1165129" y="3499"/>
                    <a:pt x="1165896" y="5351"/>
                    <a:pt x="1165896" y="7283"/>
                  </a:cubicBezTo>
                  <a:lnTo>
                    <a:pt x="1165896" y="312706"/>
                  </a:lnTo>
                  <a:cubicBezTo>
                    <a:pt x="1165896" y="314638"/>
                    <a:pt x="1165129" y="316490"/>
                    <a:pt x="1163763" y="317856"/>
                  </a:cubicBezTo>
                  <a:cubicBezTo>
                    <a:pt x="1162397" y="319222"/>
                    <a:pt x="1160545" y="319989"/>
                    <a:pt x="1158613" y="319989"/>
                  </a:cubicBezTo>
                  <a:lnTo>
                    <a:pt x="7283" y="319989"/>
                  </a:lnTo>
                  <a:cubicBezTo>
                    <a:pt x="5351" y="319989"/>
                    <a:pt x="3499" y="319222"/>
                    <a:pt x="2133" y="317856"/>
                  </a:cubicBezTo>
                  <a:cubicBezTo>
                    <a:pt x="767" y="316490"/>
                    <a:pt x="0" y="314638"/>
                    <a:pt x="0" y="312706"/>
                  </a:cubicBezTo>
                  <a:lnTo>
                    <a:pt x="0" y="7283"/>
                  </a:lnTo>
                  <a:cubicBezTo>
                    <a:pt x="0" y="5351"/>
                    <a:pt x="767" y="3499"/>
                    <a:pt x="2133" y="2133"/>
                  </a:cubicBezTo>
                  <a:cubicBezTo>
                    <a:pt x="3499" y="767"/>
                    <a:pt x="5351" y="0"/>
                    <a:pt x="7283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0" y="-19050"/>
              <a:ext cx="1165896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45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3177605" y="8781744"/>
            <a:ext cx="2488957" cy="1227709"/>
            <a:chOff x="0" y="0"/>
            <a:chExt cx="682467" cy="336635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682467" cy="336635"/>
            </a:xfrm>
            <a:custGeom>
              <a:avLst/>
              <a:gdLst/>
              <a:ahLst/>
              <a:cxnLst/>
              <a:rect r="r" b="b" t="t" l="l"/>
              <a:pathLst>
                <a:path h="336635" w="682467">
                  <a:moveTo>
                    <a:pt x="12442" y="0"/>
                  </a:moveTo>
                  <a:lnTo>
                    <a:pt x="670025" y="0"/>
                  </a:lnTo>
                  <a:cubicBezTo>
                    <a:pt x="676896" y="0"/>
                    <a:pt x="682467" y="5570"/>
                    <a:pt x="682467" y="12442"/>
                  </a:cubicBezTo>
                  <a:lnTo>
                    <a:pt x="682467" y="324193"/>
                  </a:lnTo>
                  <a:cubicBezTo>
                    <a:pt x="682467" y="327493"/>
                    <a:pt x="681156" y="330658"/>
                    <a:pt x="678822" y="332991"/>
                  </a:cubicBezTo>
                  <a:cubicBezTo>
                    <a:pt x="676489" y="335324"/>
                    <a:pt x="673324" y="336635"/>
                    <a:pt x="670025" y="336635"/>
                  </a:cubicBezTo>
                  <a:lnTo>
                    <a:pt x="12442" y="336635"/>
                  </a:lnTo>
                  <a:cubicBezTo>
                    <a:pt x="5570" y="336635"/>
                    <a:pt x="0" y="331065"/>
                    <a:pt x="0" y="324193"/>
                  </a:cubicBezTo>
                  <a:lnTo>
                    <a:pt x="0" y="12442"/>
                  </a:lnTo>
                  <a:cubicBezTo>
                    <a:pt x="0" y="5570"/>
                    <a:pt x="5570" y="0"/>
                    <a:pt x="12442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19050"/>
              <a:ext cx="682467" cy="3556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Puntos de historia de usuario</a:t>
              </a: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10278347" y="8781744"/>
            <a:ext cx="4221454" cy="1167002"/>
            <a:chOff x="0" y="0"/>
            <a:chExt cx="1157513" cy="319989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1157513" cy="319989"/>
            </a:xfrm>
            <a:custGeom>
              <a:avLst/>
              <a:gdLst/>
              <a:ahLst/>
              <a:cxnLst/>
              <a:rect r="r" b="b" t="t" l="l"/>
              <a:pathLst>
                <a:path h="319989" w="1157513">
                  <a:moveTo>
                    <a:pt x="7336" y="0"/>
                  </a:moveTo>
                  <a:lnTo>
                    <a:pt x="1150177" y="0"/>
                  </a:lnTo>
                  <a:cubicBezTo>
                    <a:pt x="1152123" y="0"/>
                    <a:pt x="1153989" y="773"/>
                    <a:pt x="1155365" y="2149"/>
                  </a:cubicBezTo>
                  <a:cubicBezTo>
                    <a:pt x="1156740" y="3524"/>
                    <a:pt x="1157513" y="5390"/>
                    <a:pt x="1157513" y="7336"/>
                  </a:cubicBezTo>
                  <a:lnTo>
                    <a:pt x="1157513" y="312654"/>
                  </a:lnTo>
                  <a:cubicBezTo>
                    <a:pt x="1157513" y="316705"/>
                    <a:pt x="1154229" y="319989"/>
                    <a:pt x="1150177" y="319989"/>
                  </a:cubicBezTo>
                  <a:lnTo>
                    <a:pt x="7336" y="319989"/>
                  </a:lnTo>
                  <a:cubicBezTo>
                    <a:pt x="5390" y="319989"/>
                    <a:pt x="3524" y="319217"/>
                    <a:pt x="2149" y="317841"/>
                  </a:cubicBezTo>
                  <a:cubicBezTo>
                    <a:pt x="773" y="316465"/>
                    <a:pt x="0" y="314599"/>
                    <a:pt x="0" y="312654"/>
                  </a:cubicBezTo>
                  <a:lnTo>
                    <a:pt x="0" y="7336"/>
                  </a:lnTo>
                  <a:cubicBezTo>
                    <a:pt x="0" y="5390"/>
                    <a:pt x="773" y="3524"/>
                    <a:pt x="2149" y="2149"/>
                  </a:cubicBezTo>
                  <a:cubicBezTo>
                    <a:pt x="3524" y="773"/>
                    <a:pt x="5390" y="0"/>
                    <a:pt x="7336" y="0"/>
                  </a:cubicBezTo>
                  <a:close/>
                </a:path>
              </a:pathLst>
            </a:custGeom>
            <a:solidFill>
              <a:srgbClr val="BFE5EF"/>
            </a:solidFill>
            <a:ln cap="sq">
              <a:noFill/>
              <a:prstDash val="solid"/>
              <a:miter/>
            </a:ln>
          </p:spPr>
        </p:sp>
        <p:sp>
          <p:nvSpPr>
            <p:cNvPr name="TextBox 49" id="49"/>
            <p:cNvSpPr txBox="true"/>
            <p:nvPr/>
          </p:nvSpPr>
          <p:spPr>
            <a:xfrm>
              <a:off x="0" y="-19050"/>
              <a:ext cx="1157513" cy="33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81</a:t>
              </a:r>
            </a:p>
          </p:txBody>
        </p:sp>
      </p:grpSp>
      <p:sp>
        <p:nvSpPr>
          <p:cNvPr name="Freeform 50" id="50"/>
          <p:cNvSpPr/>
          <p:nvPr/>
        </p:nvSpPr>
        <p:spPr>
          <a:xfrm flipH="false" flipV="false" rot="0">
            <a:off x="1028700" y="284711"/>
            <a:ext cx="3022722" cy="743989"/>
          </a:xfrm>
          <a:custGeom>
            <a:avLst/>
            <a:gdLst/>
            <a:ahLst/>
            <a:cxnLst/>
            <a:rect r="r" b="b" t="t" l="l"/>
            <a:pathLst>
              <a:path h="743989" w="3022722">
                <a:moveTo>
                  <a:pt x="0" y="0"/>
                </a:moveTo>
                <a:lnTo>
                  <a:pt x="3022722" y="0"/>
                </a:lnTo>
                <a:lnTo>
                  <a:pt x="3022722" y="743989"/>
                </a:lnTo>
                <a:lnTo>
                  <a:pt x="0" y="7439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DAGVE4lLWMg</dc:identifier>
  <dcterms:modified xsi:type="dcterms:W3CDTF">2011-08-01T06:04:30Z</dcterms:modified>
  <cp:revision>1</cp:revision>
  <dc:title>Presentacion 3 - Capstone</dc:title>
</cp:coreProperties>
</file>

<file path=docProps/thumbnail.jpeg>
</file>